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0" r:id="rId3"/>
    <p:sldId id="258" r:id="rId4"/>
    <p:sldId id="269" r:id="rId5"/>
    <p:sldId id="266" r:id="rId6"/>
    <p:sldId id="265" r:id="rId7"/>
    <p:sldId id="259" r:id="rId8"/>
    <p:sldId id="264" r:id="rId9"/>
    <p:sldId id="273" r:id="rId10"/>
  </p:sldIdLst>
  <p:sldSz cx="18288000" cy="10287000"/>
  <p:notesSz cx="6858000" cy="9144000"/>
  <p:embeddedFontLst>
    <p:embeddedFont>
      <p:font typeface="Montserrat" panose="00000500000000000000" pitchFamily="2" charset="0"/>
      <p:regular r:id="rId11"/>
      <p:bold r:id="rId12"/>
      <p:italic r:id="rId13"/>
      <p:boldItalic r:id="rId14"/>
    </p:embeddedFont>
    <p:embeddedFont>
      <p:font typeface="Teko"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64CB52-4502-9AAD-EFCB-2F170E1FDE75}" v="1" dt="2024-08-14T15:13:00.261"/>
    <p1510:client id="{200D3284-7ABA-840A-745F-9A9BC77CD0D7}" v="96" dt="2024-08-14T16:04:38.707"/>
    <p1510:client id="{67643F01-71A9-0610-3F8B-03312CC824DA}" v="107" dt="2024-08-12T20:52:40.979"/>
    <p1510:client id="{7A8545E1-88CC-4792-8F46-B4E15AF4F7D1}" v="38" dt="2024-08-12T21:04:57.693"/>
    <p1510:client id="{7D197188-7257-7E0C-2355-1C7F5FBAD1D3}" v="15" dt="2024-08-12T21:38:34.337"/>
    <p1510:client id="{9B1168CB-4476-E5D1-BB52-DA3C09D359E3}" v="31" dt="2024-08-12T22:09:35.173"/>
    <p1510:client id="{FEA6C09D-916B-E731-08A9-D0251D4D254C}" v="116" dt="2024-08-14T20:36:37.4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old Felipe Lara Gonzalez" userId="S::101532704@georgebrown.ca::d4767bc7-c3ed-466a-8ca7-e52de0b19aca" providerId="AD" clId="Web-{200D3284-7ABA-840A-745F-9A9BC77CD0D7}"/>
    <pc:docChg chg="modSld">
      <pc:chgData name="Harold Felipe Lara Gonzalez" userId="S::101532704@georgebrown.ca::d4767bc7-c3ed-466a-8ca7-e52de0b19aca" providerId="AD" clId="Web-{200D3284-7ABA-840A-745F-9A9BC77CD0D7}" dt="2024-08-14T16:04:38.707" v="63" actId="14100"/>
      <pc:docMkLst>
        <pc:docMk/>
      </pc:docMkLst>
      <pc:sldChg chg="modSp">
        <pc:chgData name="Harold Felipe Lara Gonzalez" userId="S::101532704@georgebrown.ca::d4767bc7-c3ed-466a-8ca7-e52de0b19aca" providerId="AD" clId="Web-{200D3284-7ABA-840A-745F-9A9BC77CD0D7}" dt="2024-08-14T16:04:38.707" v="63" actId="14100"/>
        <pc:sldMkLst>
          <pc:docMk/>
          <pc:sldMk cId="0" sldId="256"/>
        </pc:sldMkLst>
        <pc:spChg chg="mod">
          <ac:chgData name="Harold Felipe Lara Gonzalez" userId="S::101532704@georgebrown.ca::d4767bc7-c3ed-466a-8ca7-e52de0b19aca" providerId="AD" clId="Web-{200D3284-7ABA-840A-745F-9A9BC77CD0D7}" dt="2024-08-14T16:02:42.815" v="46" actId="1076"/>
          <ac:spMkLst>
            <pc:docMk/>
            <pc:sldMk cId="0" sldId="256"/>
            <ac:spMk id="31" creationId="{00000000-0000-0000-0000-000000000000}"/>
          </ac:spMkLst>
        </pc:spChg>
        <pc:spChg chg="mod">
          <ac:chgData name="Harold Felipe Lara Gonzalez" userId="S::101532704@georgebrown.ca::d4767bc7-c3ed-466a-8ca7-e52de0b19aca" providerId="AD" clId="Web-{200D3284-7ABA-840A-745F-9A9BC77CD0D7}" dt="2024-08-14T16:04:06.957" v="61" actId="20577"/>
          <ac:spMkLst>
            <pc:docMk/>
            <pc:sldMk cId="0" sldId="256"/>
            <ac:spMk id="44" creationId="{00000000-0000-0000-0000-000000000000}"/>
          </ac:spMkLst>
        </pc:spChg>
        <pc:grpChg chg="mod">
          <ac:chgData name="Harold Felipe Lara Gonzalez" userId="S::101532704@georgebrown.ca::d4767bc7-c3ed-466a-8ca7-e52de0b19aca" providerId="AD" clId="Web-{200D3284-7ABA-840A-745F-9A9BC77CD0D7}" dt="2024-08-14T16:04:38.707" v="63" actId="14100"/>
          <ac:grpSpMkLst>
            <pc:docMk/>
            <pc:sldMk cId="0" sldId="256"/>
            <ac:grpSpMk id="30" creationId="{00000000-0000-0000-0000-000000000000}"/>
          </ac:grpSpMkLst>
        </pc:grpChg>
      </pc:sldChg>
      <pc:sldChg chg="addSp delSp modSp">
        <pc:chgData name="Harold Felipe Lara Gonzalez" userId="S::101532704@georgebrown.ca::d4767bc7-c3ed-466a-8ca7-e52de0b19aca" providerId="AD" clId="Web-{200D3284-7ABA-840A-745F-9A9BC77CD0D7}" dt="2024-08-14T15:57:28.421" v="27"/>
        <pc:sldMkLst>
          <pc:docMk/>
          <pc:sldMk cId="0" sldId="260"/>
        </pc:sldMkLst>
        <pc:spChg chg="del mod">
          <ac:chgData name="Harold Felipe Lara Gonzalez" userId="S::101532704@georgebrown.ca::d4767bc7-c3ed-466a-8ca7-e52de0b19aca" providerId="AD" clId="Web-{200D3284-7ABA-840A-745F-9A9BC77CD0D7}" dt="2024-08-14T15:57:28.421" v="27"/>
          <ac:spMkLst>
            <pc:docMk/>
            <pc:sldMk cId="0" sldId="260"/>
            <ac:spMk id="33" creationId="{00000000-0000-0000-0000-000000000000}"/>
          </ac:spMkLst>
        </pc:spChg>
        <pc:spChg chg="mod">
          <ac:chgData name="Harold Felipe Lara Gonzalez" userId="S::101532704@georgebrown.ca::d4767bc7-c3ed-466a-8ca7-e52de0b19aca" providerId="AD" clId="Web-{200D3284-7ABA-840A-745F-9A9BC77CD0D7}" dt="2024-08-14T15:54:45.528" v="16" actId="1076"/>
          <ac:spMkLst>
            <pc:docMk/>
            <pc:sldMk cId="0" sldId="260"/>
            <ac:spMk id="36" creationId="{00000000-0000-0000-0000-000000000000}"/>
          </ac:spMkLst>
        </pc:spChg>
        <pc:spChg chg="mod">
          <ac:chgData name="Harold Felipe Lara Gonzalez" userId="S::101532704@georgebrown.ca::d4767bc7-c3ed-466a-8ca7-e52de0b19aca" providerId="AD" clId="Web-{200D3284-7ABA-840A-745F-9A9BC77CD0D7}" dt="2024-08-14T15:54:05.590" v="13" actId="1076"/>
          <ac:spMkLst>
            <pc:docMk/>
            <pc:sldMk cId="0" sldId="260"/>
            <ac:spMk id="41" creationId="{00000000-0000-0000-0000-000000000000}"/>
          </ac:spMkLst>
        </pc:spChg>
        <pc:spChg chg="mod">
          <ac:chgData name="Harold Felipe Lara Gonzalez" userId="S::101532704@georgebrown.ca::d4767bc7-c3ed-466a-8ca7-e52de0b19aca" providerId="AD" clId="Web-{200D3284-7ABA-840A-745F-9A9BC77CD0D7}" dt="2024-08-14T15:54:11.700" v="14" actId="1076"/>
          <ac:spMkLst>
            <pc:docMk/>
            <pc:sldMk cId="0" sldId="260"/>
            <ac:spMk id="42" creationId="{00000000-0000-0000-0000-000000000000}"/>
          </ac:spMkLst>
        </pc:spChg>
        <pc:grpChg chg="del">
          <ac:chgData name="Harold Felipe Lara Gonzalez" userId="S::101532704@georgebrown.ca::d4767bc7-c3ed-466a-8ca7-e52de0b19aca" providerId="AD" clId="Web-{200D3284-7ABA-840A-745F-9A9BC77CD0D7}" dt="2024-08-14T15:52:16.402" v="0"/>
          <ac:grpSpMkLst>
            <pc:docMk/>
            <pc:sldMk cId="0" sldId="260"/>
            <ac:grpSpMk id="34" creationId="{00000000-0000-0000-0000-000000000000}"/>
          </ac:grpSpMkLst>
        </pc:grpChg>
        <pc:picChg chg="add del mod">
          <ac:chgData name="Harold Felipe Lara Gonzalez" userId="S::101532704@georgebrown.ca::d4767bc7-c3ed-466a-8ca7-e52de0b19aca" providerId="AD" clId="Web-{200D3284-7ABA-840A-745F-9A9BC77CD0D7}" dt="2024-08-14T15:53:05.074" v="2"/>
          <ac:picMkLst>
            <pc:docMk/>
            <pc:sldMk cId="0" sldId="260"/>
            <ac:picMk id="2" creationId="{1269BD74-CDD9-1F88-5E7B-19396F642AF7}"/>
          </ac:picMkLst>
        </pc:picChg>
        <pc:picChg chg="add del mod">
          <ac:chgData name="Harold Felipe Lara Gonzalez" userId="S::101532704@georgebrown.ca::d4767bc7-c3ed-466a-8ca7-e52de0b19aca" providerId="AD" clId="Web-{200D3284-7ABA-840A-745F-9A9BC77CD0D7}" dt="2024-08-14T15:55:51.623" v="21"/>
          <ac:picMkLst>
            <pc:docMk/>
            <pc:sldMk cId="0" sldId="260"/>
            <ac:picMk id="3" creationId="{C65F94D4-4266-583F-FFEA-39B5B994AB13}"/>
          </ac:picMkLst>
        </pc:picChg>
        <pc:picChg chg="add mod">
          <ac:chgData name="Harold Felipe Lara Gonzalez" userId="S::101532704@georgebrown.ca::d4767bc7-c3ed-466a-8ca7-e52de0b19aca" providerId="AD" clId="Web-{200D3284-7ABA-840A-745F-9A9BC77CD0D7}" dt="2024-08-14T15:56:10.654" v="24"/>
          <ac:picMkLst>
            <pc:docMk/>
            <pc:sldMk cId="0" sldId="260"/>
            <ac:picMk id="4" creationId="{56D42FA8-2E63-D2B9-414E-236B90732137}"/>
          </ac:picMkLst>
        </pc:picChg>
      </pc:sldChg>
    </pc:docChg>
  </pc:docChgLst>
  <pc:docChgLst>
    <pc:chgData name="Harold Felipe Lara Gonzalez" userId="S::101532704@georgebrown.ca::d4767bc7-c3ed-466a-8ca7-e52de0b19aca" providerId="AD" clId="Web-{73022E45-2708-68A4-50C8-B0A8B84F3586}"/>
    <pc:docChg chg="delSld modSld sldOrd">
      <pc:chgData name="Harold Felipe Lara Gonzalez" userId="S::101532704@georgebrown.ca::d4767bc7-c3ed-466a-8ca7-e52de0b19aca" providerId="AD" clId="Web-{73022E45-2708-68A4-50C8-B0A8B84F3586}" dt="2024-08-11T21:53:19.066" v="689"/>
      <pc:docMkLst>
        <pc:docMk/>
      </pc:docMkLst>
      <pc:sldChg chg="addSp delSp modSp">
        <pc:chgData name="Harold Felipe Lara Gonzalez" userId="S::101532704@georgebrown.ca::d4767bc7-c3ed-466a-8ca7-e52de0b19aca" providerId="AD" clId="Web-{73022E45-2708-68A4-50C8-B0A8B84F3586}" dt="2024-08-11T19:41:24.181" v="251" actId="1076"/>
        <pc:sldMkLst>
          <pc:docMk/>
          <pc:sldMk cId="0" sldId="256"/>
        </pc:sldMkLst>
        <pc:spChg chg="mod">
          <ac:chgData name="Harold Felipe Lara Gonzalez" userId="S::101532704@georgebrown.ca::d4767bc7-c3ed-466a-8ca7-e52de0b19aca" providerId="AD" clId="Web-{73022E45-2708-68A4-50C8-B0A8B84F3586}" dt="2024-08-11T19:40:04.792" v="241" actId="1076"/>
          <ac:spMkLst>
            <pc:docMk/>
            <pc:sldMk cId="0" sldId="256"/>
            <ac:spMk id="2" creationId="{00000000-0000-0000-0000-000000000000}"/>
          </ac:spMkLst>
        </pc:spChg>
        <pc:spChg chg="mod">
          <ac:chgData name="Harold Felipe Lara Gonzalez" userId="S::101532704@georgebrown.ca::d4767bc7-c3ed-466a-8ca7-e52de0b19aca" providerId="AD" clId="Web-{73022E45-2708-68A4-50C8-B0A8B84F3586}" dt="2024-08-11T18:57:24.100" v="21" actId="20577"/>
          <ac:spMkLst>
            <pc:docMk/>
            <pc:sldMk cId="0" sldId="256"/>
            <ac:spMk id="28" creationId="{00000000-0000-0000-0000-000000000000}"/>
          </ac:spMkLst>
        </pc:spChg>
        <pc:spChg chg="del">
          <ac:chgData name="Harold Felipe Lara Gonzalez" userId="S::101532704@georgebrown.ca::d4767bc7-c3ed-466a-8ca7-e52de0b19aca" providerId="AD" clId="Web-{73022E45-2708-68A4-50C8-B0A8B84F3586}" dt="2024-08-11T19:40:09.620" v="243"/>
          <ac:spMkLst>
            <pc:docMk/>
            <pc:sldMk cId="0" sldId="256"/>
            <ac:spMk id="29" creationId="{00000000-0000-0000-0000-000000000000}"/>
          </ac:spMkLst>
        </pc:spChg>
        <pc:spChg chg="mod">
          <ac:chgData name="Harold Felipe Lara Gonzalez" userId="S::101532704@georgebrown.ca::d4767bc7-c3ed-466a-8ca7-e52de0b19aca" providerId="AD" clId="Web-{73022E45-2708-68A4-50C8-B0A8B84F3586}" dt="2024-08-11T19:01:19.034" v="53" actId="1076"/>
          <ac:spMkLst>
            <pc:docMk/>
            <pc:sldMk cId="0" sldId="256"/>
            <ac:spMk id="34" creationId="{00000000-0000-0000-0000-000000000000}"/>
          </ac:spMkLst>
        </pc:spChg>
        <pc:spChg chg="del mod">
          <ac:chgData name="Harold Felipe Lara Gonzalez" userId="S::101532704@georgebrown.ca::d4767bc7-c3ed-466a-8ca7-e52de0b19aca" providerId="AD" clId="Web-{73022E45-2708-68A4-50C8-B0A8B84F3586}" dt="2024-08-11T18:56:56.131" v="7"/>
          <ac:spMkLst>
            <pc:docMk/>
            <pc:sldMk cId="0" sldId="256"/>
            <ac:spMk id="36" creationId="{00000000-0000-0000-0000-000000000000}"/>
          </ac:spMkLst>
        </pc:spChg>
        <pc:spChg chg="mod">
          <ac:chgData name="Harold Felipe Lara Gonzalez" userId="S::101532704@georgebrown.ca::d4767bc7-c3ed-466a-8ca7-e52de0b19aca" providerId="AD" clId="Web-{73022E45-2708-68A4-50C8-B0A8B84F3586}" dt="2024-08-11T18:57:32.959" v="23" actId="20577"/>
          <ac:spMkLst>
            <pc:docMk/>
            <pc:sldMk cId="0" sldId="256"/>
            <ac:spMk id="42" creationId="{00000000-0000-0000-0000-000000000000}"/>
          </ac:spMkLst>
        </pc:spChg>
        <pc:spChg chg="del">
          <ac:chgData name="Harold Felipe Lara Gonzalez" userId="S::101532704@georgebrown.ca::d4767bc7-c3ed-466a-8ca7-e52de0b19aca" providerId="AD" clId="Web-{73022E45-2708-68A4-50C8-B0A8B84F3586}" dt="2024-08-11T18:57:44.053" v="25"/>
          <ac:spMkLst>
            <pc:docMk/>
            <pc:sldMk cId="0" sldId="256"/>
            <ac:spMk id="43" creationId="{00000000-0000-0000-0000-000000000000}"/>
          </ac:spMkLst>
        </pc:spChg>
        <pc:spChg chg="add del mod">
          <ac:chgData name="Harold Felipe Lara Gonzalez" userId="S::101532704@georgebrown.ca::d4767bc7-c3ed-466a-8ca7-e52de0b19aca" providerId="AD" clId="Web-{73022E45-2708-68A4-50C8-B0A8B84F3586}" dt="2024-08-11T19:40:53.103" v="249" actId="1076"/>
          <ac:spMkLst>
            <pc:docMk/>
            <pc:sldMk cId="0" sldId="256"/>
            <ac:spMk id="44" creationId="{00000000-0000-0000-0000-000000000000}"/>
          </ac:spMkLst>
        </pc:spChg>
        <pc:spChg chg="del">
          <ac:chgData name="Harold Felipe Lara Gonzalez" userId="S::101532704@georgebrown.ca::d4767bc7-c3ed-466a-8ca7-e52de0b19aca" providerId="AD" clId="Web-{73022E45-2708-68A4-50C8-B0A8B84F3586}" dt="2024-08-11T19:06:40.785" v="91"/>
          <ac:spMkLst>
            <pc:docMk/>
            <pc:sldMk cId="0" sldId="256"/>
            <ac:spMk id="45" creationId="{00000000-0000-0000-0000-000000000000}"/>
          </ac:spMkLst>
        </pc:spChg>
        <pc:spChg chg="add del mod">
          <ac:chgData name="Harold Felipe Lara Gonzalez" userId="S::101532704@georgebrown.ca::d4767bc7-c3ed-466a-8ca7-e52de0b19aca" providerId="AD" clId="Web-{73022E45-2708-68A4-50C8-B0A8B84F3586}" dt="2024-08-11T19:01:44.003" v="57"/>
          <ac:spMkLst>
            <pc:docMk/>
            <pc:sldMk cId="0" sldId="256"/>
            <ac:spMk id="48" creationId="{3E46789D-CFAD-B737-9178-6C73212277D5}"/>
          </ac:spMkLst>
        </pc:spChg>
        <pc:spChg chg="add mod">
          <ac:chgData name="Harold Felipe Lara Gonzalez" userId="S::101532704@georgebrown.ca::d4767bc7-c3ed-466a-8ca7-e52de0b19aca" providerId="AD" clId="Web-{73022E45-2708-68A4-50C8-B0A8B84F3586}" dt="2024-08-11T19:40:09.463" v="242" actId="1076"/>
          <ac:spMkLst>
            <pc:docMk/>
            <pc:sldMk cId="0" sldId="256"/>
            <ac:spMk id="50" creationId="{0B36E36F-A95D-AA11-49FF-1FEF6B8C7BDD}"/>
          </ac:spMkLst>
        </pc:spChg>
        <pc:spChg chg="add mod">
          <ac:chgData name="Harold Felipe Lara Gonzalez" userId="S::101532704@georgebrown.ca::d4767bc7-c3ed-466a-8ca7-e52de0b19aca" providerId="AD" clId="Web-{73022E45-2708-68A4-50C8-B0A8B84F3586}" dt="2024-08-11T19:41:24.181" v="251" actId="1076"/>
          <ac:spMkLst>
            <pc:docMk/>
            <pc:sldMk cId="0" sldId="256"/>
            <ac:spMk id="52" creationId="{C898E3E2-51A7-6761-6C9F-EFEA55F8B96A}"/>
          </ac:spMkLst>
        </pc:spChg>
        <pc:grpChg chg="add del mod">
          <ac:chgData name="Harold Felipe Lara Gonzalez" userId="S::101532704@georgebrown.ca::d4767bc7-c3ed-466a-8ca7-e52de0b19aca" providerId="AD" clId="Web-{73022E45-2708-68A4-50C8-B0A8B84F3586}" dt="2024-08-11T19:06:54.535" v="92" actId="1076"/>
          <ac:grpSpMkLst>
            <pc:docMk/>
            <pc:sldMk cId="0" sldId="256"/>
            <ac:grpSpMk id="3" creationId="{00000000-0000-0000-0000-000000000000}"/>
          </ac:grpSpMkLst>
        </pc:grpChg>
        <pc:grpChg chg="add del mod">
          <ac:chgData name="Harold Felipe Lara Gonzalez" userId="S::101532704@georgebrown.ca::d4767bc7-c3ed-466a-8ca7-e52de0b19aca" providerId="AD" clId="Web-{73022E45-2708-68A4-50C8-B0A8B84F3586}" dt="2024-08-11T19:07:04.738" v="94" actId="1076"/>
          <ac:grpSpMkLst>
            <pc:docMk/>
            <pc:sldMk cId="0" sldId="256"/>
            <ac:grpSpMk id="6" creationId="{00000000-0000-0000-0000-000000000000}"/>
          </ac:grpSpMkLst>
        </pc:grpChg>
        <pc:grpChg chg="mod">
          <ac:chgData name="Harold Felipe Lara Gonzalez" userId="S::101532704@georgebrown.ca::d4767bc7-c3ed-466a-8ca7-e52de0b19aca" providerId="AD" clId="Web-{73022E45-2708-68A4-50C8-B0A8B84F3586}" dt="2024-08-11T19:06:07.988" v="88" actId="1076"/>
          <ac:grpSpMkLst>
            <pc:docMk/>
            <pc:sldMk cId="0" sldId="256"/>
            <ac:grpSpMk id="19" creationId="{00000000-0000-0000-0000-000000000000}"/>
          </ac:grpSpMkLst>
        </pc:grpChg>
        <pc:grpChg chg="add del mod">
          <ac:chgData name="Harold Felipe Lara Gonzalez" userId="S::101532704@georgebrown.ca::d4767bc7-c3ed-466a-8ca7-e52de0b19aca" providerId="AD" clId="Web-{73022E45-2708-68A4-50C8-B0A8B84F3586}" dt="2024-08-11T19:03:32.194" v="71" actId="1076"/>
          <ac:grpSpMkLst>
            <pc:docMk/>
            <pc:sldMk cId="0" sldId="256"/>
            <ac:grpSpMk id="22" creationId="{00000000-0000-0000-0000-000000000000}"/>
          </ac:grpSpMkLst>
        </pc:grpChg>
        <pc:grpChg chg="add del mod">
          <ac:chgData name="Harold Felipe Lara Gonzalez" userId="S::101532704@georgebrown.ca::d4767bc7-c3ed-466a-8ca7-e52de0b19aca" providerId="AD" clId="Web-{73022E45-2708-68A4-50C8-B0A8B84F3586}" dt="2024-08-11T19:06:59.832" v="93" actId="1076"/>
          <ac:grpSpMkLst>
            <pc:docMk/>
            <pc:sldMk cId="0" sldId="256"/>
            <ac:grpSpMk id="25" creationId="{00000000-0000-0000-0000-000000000000}"/>
          </ac:grpSpMkLst>
        </pc:grpChg>
        <pc:grpChg chg="mod">
          <ac:chgData name="Harold Felipe Lara Gonzalez" userId="S::101532704@georgebrown.ca::d4767bc7-c3ed-466a-8ca7-e52de0b19aca" providerId="AD" clId="Web-{73022E45-2708-68A4-50C8-B0A8B84F3586}" dt="2024-08-11T19:40:46.900" v="248" actId="1076"/>
          <ac:grpSpMkLst>
            <pc:docMk/>
            <pc:sldMk cId="0" sldId="256"/>
            <ac:grpSpMk id="30" creationId="{00000000-0000-0000-0000-000000000000}"/>
          </ac:grpSpMkLst>
        </pc:grpChg>
        <pc:grpChg chg="del mod">
          <ac:chgData name="Harold Felipe Lara Gonzalez" userId="S::101532704@georgebrown.ca::d4767bc7-c3ed-466a-8ca7-e52de0b19aca" providerId="AD" clId="Web-{73022E45-2708-68A4-50C8-B0A8B84F3586}" dt="2024-08-11T19:12:50.968" v="96"/>
          <ac:grpSpMkLst>
            <pc:docMk/>
            <pc:sldMk cId="0" sldId="256"/>
            <ac:grpSpMk id="33" creationId="{00000000-0000-0000-0000-000000000000}"/>
          </ac:grpSpMkLst>
        </pc:grpChg>
        <pc:grpChg chg="del">
          <ac:chgData name="Harold Felipe Lara Gonzalez" userId="S::101532704@georgebrown.ca::d4767bc7-c3ed-466a-8ca7-e52de0b19aca" providerId="AD" clId="Web-{73022E45-2708-68A4-50C8-B0A8B84F3586}" dt="2024-08-11T18:57:43.756" v="24"/>
          <ac:grpSpMkLst>
            <pc:docMk/>
            <pc:sldMk cId="0" sldId="256"/>
            <ac:grpSpMk id="37" creationId="{00000000-0000-0000-0000-000000000000}"/>
          </ac:grpSpMkLst>
        </pc:grpChg>
        <pc:picChg chg="add mod">
          <ac:chgData name="Harold Felipe Lara Gonzalez" userId="S::101532704@georgebrown.ca::d4767bc7-c3ed-466a-8ca7-e52de0b19aca" providerId="AD" clId="Web-{73022E45-2708-68A4-50C8-B0A8B84F3586}" dt="2024-08-11T19:06:14.270" v="90" actId="1076"/>
          <ac:picMkLst>
            <pc:docMk/>
            <pc:sldMk cId="0" sldId="256"/>
            <ac:picMk id="46" creationId="{A7932ABC-4308-1797-4B87-BE985216AB6A}"/>
          </ac:picMkLst>
        </pc:picChg>
      </pc:sldChg>
      <pc:sldChg chg="del">
        <pc:chgData name="Harold Felipe Lara Gonzalez" userId="S::101532704@georgebrown.ca::d4767bc7-c3ed-466a-8ca7-e52de0b19aca" providerId="AD" clId="Web-{73022E45-2708-68A4-50C8-B0A8B84F3586}" dt="2024-08-11T19:20:03.322" v="150"/>
        <pc:sldMkLst>
          <pc:docMk/>
          <pc:sldMk cId="0" sldId="257"/>
        </pc:sldMkLst>
      </pc:sldChg>
      <pc:sldChg chg="addSp delSp modSp">
        <pc:chgData name="Harold Felipe Lara Gonzalez" userId="S::101532704@georgebrown.ca::d4767bc7-c3ed-466a-8ca7-e52de0b19aca" providerId="AD" clId="Web-{73022E45-2708-68A4-50C8-B0A8B84F3586}" dt="2024-08-11T19:39:14.808" v="234" actId="1076"/>
        <pc:sldMkLst>
          <pc:docMk/>
          <pc:sldMk cId="0" sldId="258"/>
        </pc:sldMkLst>
        <pc:spChg chg="del">
          <ac:chgData name="Harold Felipe Lara Gonzalez" userId="S::101532704@georgebrown.ca::d4767bc7-c3ed-466a-8ca7-e52de0b19aca" providerId="AD" clId="Web-{73022E45-2708-68A4-50C8-B0A8B84F3586}" dt="2024-08-11T19:36:49.247" v="210"/>
          <ac:spMkLst>
            <pc:docMk/>
            <pc:sldMk cId="0" sldId="258"/>
            <ac:spMk id="5" creationId="{00000000-0000-0000-0000-000000000000}"/>
          </ac:spMkLst>
        </pc:spChg>
        <pc:spChg chg="mod">
          <ac:chgData name="Harold Felipe Lara Gonzalez" userId="S::101532704@georgebrown.ca::d4767bc7-c3ed-466a-8ca7-e52de0b19aca" providerId="AD" clId="Web-{73022E45-2708-68A4-50C8-B0A8B84F3586}" dt="2024-08-11T19:37:15.794" v="212" actId="20577"/>
          <ac:spMkLst>
            <pc:docMk/>
            <pc:sldMk cId="0" sldId="258"/>
            <ac:spMk id="14" creationId="{00000000-0000-0000-0000-000000000000}"/>
          </ac:spMkLst>
        </pc:spChg>
        <pc:spChg chg="mod">
          <ac:chgData name="Harold Felipe Lara Gonzalez" userId="S::101532704@georgebrown.ca::d4767bc7-c3ed-466a-8ca7-e52de0b19aca" providerId="AD" clId="Web-{73022E45-2708-68A4-50C8-B0A8B84F3586}" dt="2024-08-11T19:37:44.606" v="220" actId="1076"/>
          <ac:spMkLst>
            <pc:docMk/>
            <pc:sldMk cId="0" sldId="258"/>
            <ac:spMk id="26" creationId="{00000000-0000-0000-0000-000000000000}"/>
          </ac:spMkLst>
        </pc:spChg>
        <pc:spChg chg="del mod">
          <ac:chgData name="Harold Felipe Lara Gonzalez" userId="S::101532704@georgebrown.ca::d4767bc7-c3ed-466a-8ca7-e52de0b19aca" providerId="AD" clId="Web-{73022E45-2708-68A4-50C8-B0A8B84F3586}" dt="2024-08-11T19:33:03.312" v="185"/>
          <ac:spMkLst>
            <pc:docMk/>
            <pc:sldMk cId="0" sldId="258"/>
            <ac:spMk id="27" creationId="{00000000-0000-0000-0000-000000000000}"/>
          </ac:spMkLst>
        </pc:spChg>
        <pc:spChg chg="mod">
          <ac:chgData name="Harold Felipe Lara Gonzalez" userId="S::101532704@georgebrown.ca::d4767bc7-c3ed-466a-8ca7-e52de0b19aca" providerId="AD" clId="Web-{73022E45-2708-68A4-50C8-B0A8B84F3586}" dt="2024-08-11T19:38:52.980" v="232" actId="14100"/>
          <ac:spMkLst>
            <pc:docMk/>
            <pc:sldMk cId="0" sldId="258"/>
            <ac:spMk id="28" creationId="{00000000-0000-0000-0000-000000000000}"/>
          </ac:spMkLst>
        </pc:spChg>
        <pc:spChg chg="del">
          <ac:chgData name="Harold Felipe Lara Gonzalez" userId="S::101532704@georgebrown.ca::d4767bc7-c3ed-466a-8ca7-e52de0b19aca" providerId="AD" clId="Web-{73022E45-2708-68A4-50C8-B0A8B84F3586}" dt="2024-08-11T19:38:40.058" v="230"/>
          <ac:spMkLst>
            <pc:docMk/>
            <pc:sldMk cId="0" sldId="258"/>
            <ac:spMk id="29" creationId="{00000000-0000-0000-0000-000000000000}"/>
          </ac:spMkLst>
        </pc:spChg>
        <pc:spChg chg="del mod">
          <ac:chgData name="Harold Felipe Lara Gonzalez" userId="S::101532704@georgebrown.ca::d4767bc7-c3ed-466a-8ca7-e52de0b19aca" providerId="AD" clId="Web-{73022E45-2708-68A4-50C8-B0A8B84F3586}" dt="2024-08-11T19:24:52.568" v="176"/>
          <ac:spMkLst>
            <pc:docMk/>
            <pc:sldMk cId="0" sldId="258"/>
            <ac:spMk id="30" creationId="{00000000-0000-0000-0000-000000000000}"/>
          </ac:spMkLst>
        </pc:spChg>
        <pc:spChg chg="del">
          <ac:chgData name="Harold Felipe Lara Gonzalez" userId="S::101532704@georgebrown.ca::d4767bc7-c3ed-466a-8ca7-e52de0b19aca" providerId="AD" clId="Web-{73022E45-2708-68A4-50C8-B0A8B84F3586}" dt="2024-08-11T19:35:38.139" v="203"/>
          <ac:spMkLst>
            <pc:docMk/>
            <pc:sldMk cId="0" sldId="258"/>
            <ac:spMk id="38" creationId="{00000000-0000-0000-0000-000000000000}"/>
          </ac:spMkLst>
        </pc:spChg>
        <pc:spChg chg="add mod">
          <ac:chgData name="Harold Felipe Lara Gonzalez" userId="S::101532704@georgebrown.ca::d4767bc7-c3ed-466a-8ca7-e52de0b19aca" providerId="AD" clId="Web-{73022E45-2708-68A4-50C8-B0A8B84F3586}" dt="2024-08-11T19:38:32.480" v="229" actId="20577"/>
          <ac:spMkLst>
            <pc:docMk/>
            <pc:sldMk cId="0" sldId="258"/>
            <ac:spMk id="39" creationId="{1CEF6A29-BB1B-5596-CDF6-59BD9C20C796}"/>
          </ac:spMkLst>
        </pc:spChg>
        <pc:spChg chg="add mod">
          <ac:chgData name="Harold Felipe Lara Gonzalez" userId="S::101532704@georgebrown.ca::d4767bc7-c3ed-466a-8ca7-e52de0b19aca" providerId="AD" clId="Web-{73022E45-2708-68A4-50C8-B0A8B84F3586}" dt="2024-08-11T19:39:14.808" v="234" actId="1076"/>
          <ac:spMkLst>
            <pc:docMk/>
            <pc:sldMk cId="0" sldId="258"/>
            <ac:spMk id="42" creationId="{F15A73EE-22B5-E305-0F5C-7360C197AF26}"/>
          </ac:spMkLst>
        </pc:spChg>
        <pc:grpChg chg="del">
          <ac:chgData name="Harold Felipe Lara Gonzalez" userId="S::101532704@georgebrown.ca::d4767bc7-c3ed-466a-8ca7-e52de0b19aca" providerId="AD" clId="Web-{73022E45-2708-68A4-50C8-B0A8B84F3586}" dt="2024-08-11T19:25:00.834" v="178"/>
          <ac:grpSpMkLst>
            <pc:docMk/>
            <pc:sldMk cId="0" sldId="258"/>
            <ac:grpSpMk id="2" creationId="{00000000-0000-0000-0000-000000000000}"/>
          </ac:grpSpMkLst>
        </pc:grpChg>
        <pc:grpChg chg="del">
          <ac:chgData name="Harold Felipe Lara Gonzalez" userId="S::101532704@georgebrown.ca::d4767bc7-c3ed-466a-8ca7-e52de0b19aca" providerId="AD" clId="Web-{73022E45-2708-68A4-50C8-B0A8B84F3586}" dt="2024-08-11T19:24:54.287" v="177"/>
          <ac:grpSpMkLst>
            <pc:docMk/>
            <pc:sldMk cId="0" sldId="258"/>
            <ac:grpSpMk id="6" creationId="{00000000-0000-0000-0000-000000000000}"/>
          </ac:grpSpMkLst>
        </pc:grpChg>
        <pc:grpChg chg="del">
          <ac:chgData name="Harold Felipe Lara Gonzalez" userId="S::101532704@georgebrown.ca::d4767bc7-c3ed-466a-8ca7-e52de0b19aca" providerId="AD" clId="Web-{73022E45-2708-68A4-50C8-B0A8B84F3586}" dt="2024-08-11T19:37:25.637" v="213"/>
          <ac:grpSpMkLst>
            <pc:docMk/>
            <pc:sldMk cId="0" sldId="258"/>
            <ac:grpSpMk id="9" creationId="{00000000-0000-0000-0000-000000000000}"/>
          </ac:grpSpMkLst>
        </pc:grpChg>
        <pc:picChg chg="add del mod">
          <ac:chgData name="Harold Felipe Lara Gonzalez" userId="S::101532704@georgebrown.ca::d4767bc7-c3ed-466a-8ca7-e52de0b19aca" providerId="AD" clId="Web-{73022E45-2708-68A4-50C8-B0A8B84F3586}" dt="2024-08-11T19:37:41.168" v="219"/>
          <ac:picMkLst>
            <pc:docMk/>
            <pc:sldMk cId="0" sldId="258"/>
            <ac:picMk id="41" creationId="{7194623C-38E9-BB31-50BD-74C657C3ECD2}"/>
          </ac:picMkLst>
        </pc:picChg>
      </pc:sldChg>
      <pc:sldChg chg="addSp delSp modSp">
        <pc:chgData name="Harold Felipe Lara Gonzalez" userId="S::101532704@georgebrown.ca::d4767bc7-c3ed-466a-8ca7-e52de0b19aca" providerId="AD" clId="Web-{73022E45-2708-68A4-50C8-B0A8B84F3586}" dt="2024-08-11T21:29:33.956" v="573" actId="20577"/>
        <pc:sldMkLst>
          <pc:docMk/>
          <pc:sldMk cId="0" sldId="259"/>
        </pc:sldMkLst>
        <pc:spChg chg="del">
          <ac:chgData name="Harold Felipe Lara Gonzalez" userId="S::101532704@georgebrown.ca::d4767bc7-c3ed-466a-8ca7-e52de0b19aca" providerId="AD" clId="Web-{73022E45-2708-68A4-50C8-B0A8B84F3586}" dt="2024-08-11T19:43:08.505" v="254"/>
          <ac:spMkLst>
            <pc:docMk/>
            <pc:sldMk cId="0" sldId="259"/>
            <ac:spMk id="5" creationId="{00000000-0000-0000-0000-000000000000}"/>
          </ac:spMkLst>
        </pc:spChg>
        <pc:spChg chg="mod">
          <ac:chgData name="Harold Felipe Lara Gonzalez" userId="S::101532704@georgebrown.ca::d4767bc7-c3ed-466a-8ca7-e52de0b19aca" providerId="AD" clId="Web-{73022E45-2708-68A4-50C8-B0A8B84F3586}" dt="2024-08-11T19:43:00.349" v="253" actId="20577"/>
          <ac:spMkLst>
            <pc:docMk/>
            <pc:sldMk cId="0" sldId="259"/>
            <ac:spMk id="11" creationId="{00000000-0000-0000-0000-000000000000}"/>
          </ac:spMkLst>
        </pc:spChg>
        <pc:spChg chg="mod">
          <ac:chgData name="Harold Felipe Lara Gonzalez" userId="S::101532704@georgebrown.ca::d4767bc7-c3ed-466a-8ca7-e52de0b19aca" providerId="AD" clId="Web-{73022E45-2708-68A4-50C8-B0A8B84F3586}" dt="2024-08-11T21:29:33.956" v="573" actId="20577"/>
          <ac:spMkLst>
            <pc:docMk/>
            <pc:sldMk cId="0" sldId="259"/>
            <ac:spMk id="12" creationId="{00000000-0000-0000-0000-000000000000}"/>
          </ac:spMkLst>
        </pc:spChg>
        <pc:spChg chg="mod">
          <ac:chgData name="Harold Felipe Lara Gonzalez" userId="S::101532704@georgebrown.ca::d4767bc7-c3ed-466a-8ca7-e52de0b19aca" providerId="AD" clId="Web-{73022E45-2708-68A4-50C8-B0A8B84F3586}" dt="2024-08-11T20:48:21.774" v="267" actId="20577"/>
          <ac:spMkLst>
            <pc:docMk/>
            <pc:sldMk cId="0" sldId="259"/>
            <ac:spMk id="13" creationId="{00000000-0000-0000-0000-000000000000}"/>
          </ac:spMkLst>
        </pc:spChg>
        <pc:spChg chg="del">
          <ac:chgData name="Harold Felipe Lara Gonzalez" userId="S::101532704@georgebrown.ca::d4767bc7-c3ed-466a-8ca7-e52de0b19aca" providerId="AD" clId="Web-{73022E45-2708-68A4-50C8-B0A8B84F3586}" dt="2024-08-11T19:43:46.255" v="266"/>
          <ac:spMkLst>
            <pc:docMk/>
            <pc:sldMk cId="0" sldId="259"/>
            <ac:spMk id="14" creationId="{00000000-0000-0000-0000-000000000000}"/>
          </ac:spMkLst>
        </pc:spChg>
        <pc:spChg chg="mod">
          <ac:chgData name="Harold Felipe Lara Gonzalez" userId="S::101532704@georgebrown.ca::d4767bc7-c3ed-466a-8ca7-e52de0b19aca" providerId="AD" clId="Web-{73022E45-2708-68A4-50C8-B0A8B84F3586}" dt="2024-08-11T20:48:29.946" v="269" actId="1076"/>
          <ac:spMkLst>
            <pc:docMk/>
            <pc:sldMk cId="0" sldId="259"/>
            <ac:spMk id="22" creationId="{00000000-0000-0000-0000-000000000000}"/>
          </ac:spMkLst>
        </pc:spChg>
        <pc:spChg chg="add del mod">
          <ac:chgData name="Harold Felipe Lara Gonzalez" userId="S::101532704@georgebrown.ca::d4767bc7-c3ed-466a-8ca7-e52de0b19aca" providerId="AD" clId="Web-{73022E45-2708-68A4-50C8-B0A8B84F3586}" dt="2024-08-11T20:48:29.743" v="268" actId="1076"/>
          <ac:spMkLst>
            <pc:docMk/>
            <pc:sldMk cId="0" sldId="259"/>
            <ac:spMk id="23" creationId="{00000000-0000-0000-0000-000000000000}"/>
          </ac:spMkLst>
        </pc:spChg>
        <pc:spChg chg="del">
          <ac:chgData name="Harold Felipe Lara Gonzalez" userId="S::101532704@georgebrown.ca::d4767bc7-c3ed-466a-8ca7-e52de0b19aca" providerId="AD" clId="Web-{73022E45-2708-68A4-50C8-B0A8B84F3586}" dt="2024-08-11T19:43:40.927" v="265"/>
          <ac:spMkLst>
            <pc:docMk/>
            <pc:sldMk cId="0" sldId="259"/>
            <ac:spMk id="24" creationId="{00000000-0000-0000-0000-000000000000}"/>
          </ac:spMkLst>
        </pc:spChg>
        <pc:spChg chg="del">
          <ac:chgData name="Harold Felipe Lara Gonzalez" userId="S::101532704@georgebrown.ca::d4767bc7-c3ed-466a-8ca7-e52de0b19aca" providerId="AD" clId="Web-{73022E45-2708-68A4-50C8-B0A8B84F3586}" dt="2024-08-11T19:39:26.589" v="235"/>
          <ac:spMkLst>
            <pc:docMk/>
            <pc:sldMk cId="0" sldId="259"/>
            <ac:spMk id="25" creationId="{00000000-0000-0000-0000-000000000000}"/>
          </ac:spMkLst>
        </pc:spChg>
        <pc:grpChg chg="del mod">
          <ac:chgData name="Harold Felipe Lara Gonzalez" userId="S::101532704@georgebrown.ca::d4767bc7-c3ed-466a-8ca7-e52de0b19aca" providerId="AD" clId="Web-{73022E45-2708-68A4-50C8-B0A8B84F3586}" dt="2024-08-11T21:28:48.252" v="557"/>
          <ac:grpSpMkLst>
            <pc:docMk/>
            <pc:sldMk cId="0" sldId="259"/>
            <ac:grpSpMk id="3" creationId="{00000000-0000-0000-0000-000000000000}"/>
          </ac:grpSpMkLst>
        </pc:grpChg>
        <pc:grpChg chg="del">
          <ac:chgData name="Harold Felipe Lara Gonzalez" userId="S::101532704@georgebrown.ca::d4767bc7-c3ed-466a-8ca7-e52de0b19aca" providerId="AD" clId="Web-{73022E45-2708-68A4-50C8-B0A8B84F3586}" dt="2024-08-11T19:43:08.646" v="255"/>
          <ac:grpSpMkLst>
            <pc:docMk/>
            <pc:sldMk cId="0" sldId="259"/>
            <ac:grpSpMk id="6" creationId="{00000000-0000-0000-0000-000000000000}"/>
          </ac:grpSpMkLst>
        </pc:grpChg>
        <pc:grpChg chg="del mod">
          <ac:chgData name="Harold Felipe Lara Gonzalez" userId="S::101532704@georgebrown.ca::d4767bc7-c3ed-466a-8ca7-e52de0b19aca" providerId="AD" clId="Web-{73022E45-2708-68A4-50C8-B0A8B84F3586}" dt="2024-08-11T21:28:53.440" v="559"/>
          <ac:grpSpMkLst>
            <pc:docMk/>
            <pc:sldMk cId="0" sldId="259"/>
            <ac:grpSpMk id="15" creationId="{00000000-0000-0000-0000-000000000000}"/>
          </ac:grpSpMkLst>
        </pc:grpChg>
        <pc:grpChg chg="del mod">
          <ac:chgData name="Harold Felipe Lara Gonzalez" userId="S::101532704@georgebrown.ca::d4767bc7-c3ed-466a-8ca7-e52de0b19aca" providerId="AD" clId="Web-{73022E45-2708-68A4-50C8-B0A8B84F3586}" dt="2024-08-11T21:28:52.674" v="558"/>
          <ac:grpSpMkLst>
            <pc:docMk/>
            <pc:sldMk cId="0" sldId="259"/>
            <ac:grpSpMk id="18" creationId="{00000000-0000-0000-0000-000000000000}"/>
          </ac:grpSpMkLst>
        </pc:grpChg>
      </pc:sldChg>
      <pc:sldChg chg="ord">
        <pc:chgData name="Harold Felipe Lara Gonzalez" userId="S::101532704@georgebrown.ca::d4767bc7-c3ed-466a-8ca7-e52de0b19aca" providerId="AD" clId="Web-{73022E45-2708-68A4-50C8-B0A8B84F3586}" dt="2024-08-11T21:28:12.861" v="556"/>
        <pc:sldMkLst>
          <pc:docMk/>
          <pc:sldMk cId="0" sldId="260"/>
        </pc:sldMkLst>
      </pc:sldChg>
      <pc:sldChg chg="delSp modSp del">
        <pc:chgData name="Harold Felipe Lara Gonzalez" userId="S::101532704@georgebrown.ca::d4767bc7-c3ed-466a-8ca7-e52de0b19aca" providerId="AD" clId="Web-{73022E45-2708-68A4-50C8-B0A8B84F3586}" dt="2024-08-11T21:50:30.409" v="667"/>
        <pc:sldMkLst>
          <pc:docMk/>
          <pc:sldMk cId="0" sldId="261"/>
        </pc:sldMkLst>
        <pc:spChg chg="del">
          <ac:chgData name="Harold Felipe Lara Gonzalez" userId="S::101532704@georgebrown.ca::d4767bc7-c3ed-466a-8ca7-e52de0b19aca" providerId="AD" clId="Web-{73022E45-2708-68A4-50C8-B0A8B84F3586}" dt="2024-08-11T21:46:46.232" v="623"/>
          <ac:spMkLst>
            <pc:docMk/>
            <pc:sldMk cId="0" sldId="261"/>
            <ac:spMk id="21" creationId="{00000000-0000-0000-0000-000000000000}"/>
          </ac:spMkLst>
        </pc:spChg>
        <pc:spChg chg="del">
          <ac:chgData name="Harold Felipe Lara Gonzalez" userId="S::101532704@georgebrown.ca::d4767bc7-c3ed-466a-8ca7-e52de0b19aca" providerId="AD" clId="Web-{73022E45-2708-68A4-50C8-B0A8B84F3586}" dt="2024-08-11T21:46:44.622" v="622"/>
          <ac:spMkLst>
            <pc:docMk/>
            <pc:sldMk cId="0" sldId="261"/>
            <ac:spMk id="22" creationId="{00000000-0000-0000-0000-000000000000}"/>
          </ac:spMkLst>
        </pc:spChg>
        <pc:spChg chg="mod">
          <ac:chgData name="Harold Felipe Lara Gonzalez" userId="S::101532704@georgebrown.ca::d4767bc7-c3ed-466a-8ca7-e52de0b19aca" providerId="AD" clId="Web-{73022E45-2708-68A4-50C8-B0A8B84F3586}" dt="2024-08-11T21:46:56.357" v="626" actId="20577"/>
          <ac:spMkLst>
            <pc:docMk/>
            <pc:sldMk cId="0" sldId="261"/>
            <ac:spMk id="23" creationId="{00000000-0000-0000-0000-000000000000}"/>
          </ac:spMkLst>
        </pc:spChg>
        <pc:spChg chg="del">
          <ac:chgData name="Harold Felipe Lara Gonzalez" userId="S::101532704@georgebrown.ca::d4767bc7-c3ed-466a-8ca7-e52de0b19aca" providerId="AD" clId="Web-{73022E45-2708-68A4-50C8-B0A8B84F3586}" dt="2024-08-11T21:30:25.847" v="574"/>
          <ac:spMkLst>
            <pc:docMk/>
            <pc:sldMk cId="0" sldId="261"/>
            <ac:spMk id="27" creationId="{00000000-0000-0000-0000-000000000000}"/>
          </ac:spMkLst>
        </pc:spChg>
        <pc:grpChg chg="del">
          <ac:chgData name="Harold Felipe Lara Gonzalez" userId="S::101532704@georgebrown.ca::d4767bc7-c3ed-466a-8ca7-e52de0b19aca" providerId="AD" clId="Web-{73022E45-2708-68A4-50C8-B0A8B84F3586}" dt="2024-08-11T21:46:40.247" v="620"/>
          <ac:grpSpMkLst>
            <pc:docMk/>
            <pc:sldMk cId="0" sldId="261"/>
            <ac:grpSpMk id="9" creationId="{00000000-0000-0000-0000-000000000000}"/>
          </ac:grpSpMkLst>
        </pc:grpChg>
        <pc:grpChg chg="del">
          <ac:chgData name="Harold Felipe Lara Gonzalez" userId="S::101532704@georgebrown.ca::d4767bc7-c3ed-466a-8ca7-e52de0b19aca" providerId="AD" clId="Web-{73022E45-2708-68A4-50C8-B0A8B84F3586}" dt="2024-08-11T21:46:44.091" v="621"/>
          <ac:grpSpMkLst>
            <pc:docMk/>
            <pc:sldMk cId="0" sldId="261"/>
            <ac:grpSpMk id="12" creationId="{00000000-0000-0000-0000-000000000000}"/>
          </ac:grpSpMkLst>
        </pc:grpChg>
        <pc:grpChg chg="del">
          <ac:chgData name="Harold Felipe Lara Gonzalez" userId="S::101532704@georgebrown.ca::d4767bc7-c3ed-466a-8ca7-e52de0b19aca" providerId="AD" clId="Web-{73022E45-2708-68A4-50C8-B0A8B84F3586}" dt="2024-08-11T21:30:34.097" v="575"/>
          <ac:grpSpMkLst>
            <pc:docMk/>
            <pc:sldMk cId="0" sldId="261"/>
            <ac:grpSpMk id="15" creationId="{00000000-0000-0000-0000-000000000000}"/>
          </ac:grpSpMkLst>
        </pc:grpChg>
      </pc:sldChg>
      <pc:sldChg chg="del ord">
        <pc:chgData name="Harold Felipe Lara Gonzalez" userId="S::101532704@georgebrown.ca::d4767bc7-c3ed-466a-8ca7-e52de0b19aca" providerId="AD" clId="Web-{73022E45-2708-68A4-50C8-B0A8B84F3586}" dt="2024-08-11T21:50:21.065" v="666"/>
        <pc:sldMkLst>
          <pc:docMk/>
          <pc:sldMk cId="0" sldId="262"/>
        </pc:sldMkLst>
      </pc:sldChg>
      <pc:sldChg chg="delSp modSp ord">
        <pc:chgData name="Harold Felipe Lara Gonzalez" userId="S::101532704@georgebrown.ca::d4767bc7-c3ed-466a-8ca7-e52de0b19aca" providerId="AD" clId="Web-{73022E45-2708-68A4-50C8-B0A8B84F3586}" dt="2024-08-11T21:42:32.448" v="619"/>
        <pc:sldMkLst>
          <pc:docMk/>
          <pc:sldMk cId="0" sldId="263"/>
        </pc:sldMkLst>
        <pc:spChg chg="del">
          <ac:chgData name="Harold Felipe Lara Gonzalez" userId="S::101532704@georgebrown.ca::d4767bc7-c3ed-466a-8ca7-e52de0b19aca" providerId="AD" clId="Web-{73022E45-2708-68A4-50C8-B0A8B84F3586}" dt="2024-08-11T21:42:12.057" v="609"/>
          <ac:spMkLst>
            <pc:docMk/>
            <pc:sldMk cId="0" sldId="263"/>
            <ac:spMk id="36" creationId="{00000000-0000-0000-0000-000000000000}"/>
          </ac:spMkLst>
        </pc:spChg>
        <pc:spChg chg="del">
          <ac:chgData name="Harold Felipe Lara Gonzalez" userId="S::101532704@georgebrown.ca::d4767bc7-c3ed-466a-8ca7-e52de0b19aca" providerId="AD" clId="Web-{73022E45-2708-68A4-50C8-B0A8B84F3586}" dt="2024-08-11T21:42:07.463" v="600"/>
          <ac:spMkLst>
            <pc:docMk/>
            <pc:sldMk cId="0" sldId="263"/>
            <ac:spMk id="37" creationId="{00000000-0000-0000-0000-000000000000}"/>
          </ac:spMkLst>
        </pc:spChg>
        <pc:spChg chg="del">
          <ac:chgData name="Harold Felipe Lara Gonzalez" userId="S::101532704@georgebrown.ca::d4767bc7-c3ed-466a-8ca7-e52de0b19aca" providerId="AD" clId="Web-{73022E45-2708-68A4-50C8-B0A8B84F3586}" dt="2024-08-11T21:42:28.167" v="618"/>
          <ac:spMkLst>
            <pc:docMk/>
            <pc:sldMk cId="0" sldId="263"/>
            <ac:spMk id="38" creationId="{00000000-0000-0000-0000-000000000000}"/>
          </ac:spMkLst>
        </pc:spChg>
        <pc:spChg chg="del">
          <ac:chgData name="Harold Felipe Lara Gonzalez" userId="S::101532704@georgebrown.ca::d4767bc7-c3ed-466a-8ca7-e52de0b19aca" providerId="AD" clId="Web-{73022E45-2708-68A4-50C8-B0A8B84F3586}" dt="2024-08-11T21:42:07.463" v="599"/>
          <ac:spMkLst>
            <pc:docMk/>
            <pc:sldMk cId="0" sldId="263"/>
            <ac:spMk id="39" creationId="{00000000-0000-0000-0000-000000000000}"/>
          </ac:spMkLst>
        </pc:spChg>
        <pc:spChg chg="mod">
          <ac:chgData name="Harold Felipe Lara Gonzalez" userId="S::101532704@georgebrown.ca::d4767bc7-c3ed-466a-8ca7-e52de0b19aca" providerId="AD" clId="Web-{73022E45-2708-68A4-50C8-B0A8B84F3586}" dt="2024-08-11T21:42:01.916" v="592" actId="1076"/>
          <ac:spMkLst>
            <pc:docMk/>
            <pc:sldMk cId="0" sldId="263"/>
            <ac:spMk id="40" creationId="{00000000-0000-0000-0000-000000000000}"/>
          </ac:spMkLst>
        </pc:spChg>
        <pc:spChg chg="del mod">
          <ac:chgData name="Harold Felipe Lara Gonzalez" userId="S::101532704@georgebrown.ca::d4767bc7-c3ed-466a-8ca7-e52de0b19aca" providerId="AD" clId="Web-{73022E45-2708-68A4-50C8-B0A8B84F3586}" dt="2024-08-11T21:42:20.620" v="614"/>
          <ac:spMkLst>
            <pc:docMk/>
            <pc:sldMk cId="0" sldId="263"/>
            <ac:spMk id="41" creationId="{00000000-0000-0000-0000-000000000000}"/>
          </ac:spMkLst>
        </pc:spChg>
        <pc:spChg chg="del mod">
          <ac:chgData name="Harold Felipe Lara Gonzalez" userId="S::101532704@georgebrown.ca::d4767bc7-c3ed-466a-8ca7-e52de0b19aca" providerId="AD" clId="Web-{73022E45-2708-68A4-50C8-B0A8B84F3586}" dt="2024-08-11T21:42:26.542" v="617"/>
          <ac:spMkLst>
            <pc:docMk/>
            <pc:sldMk cId="0" sldId="263"/>
            <ac:spMk id="42" creationId="{00000000-0000-0000-0000-000000000000}"/>
          </ac:spMkLst>
        </pc:spChg>
        <pc:spChg chg="del">
          <ac:chgData name="Harold Felipe Lara Gonzalez" userId="S::101532704@georgebrown.ca::d4767bc7-c3ed-466a-8ca7-e52de0b19aca" providerId="AD" clId="Web-{73022E45-2708-68A4-50C8-B0A8B84F3586}" dt="2024-08-11T21:42:07.463" v="598"/>
          <ac:spMkLst>
            <pc:docMk/>
            <pc:sldMk cId="0" sldId="263"/>
            <ac:spMk id="43" creationId="{00000000-0000-0000-0000-000000000000}"/>
          </ac:spMkLst>
        </pc:spChg>
        <pc:spChg chg="del">
          <ac:chgData name="Harold Felipe Lara Gonzalez" userId="S::101532704@georgebrown.ca::d4767bc7-c3ed-466a-8ca7-e52de0b19aca" providerId="AD" clId="Web-{73022E45-2708-68A4-50C8-B0A8B84F3586}" dt="2024-08-11T21:42:07.463" v="597"/>
          <ac:spMkLst>
            <pc:docMk/>
            <pc:sldMk cId="0" sldId="263"/>
            <ac:spMk id="44" creationId="{00000000-0000-0000-0000-000000000000}"/>
          </ac:spMkLst>
        </pc:spChg>
        <pc:spChg chg="del">
          <ac:chgData name="Harold Felipe Lara Gonzalez" userId="S::101532704@georgebrown.ca::d4767bc7-c3ed-466a-8ca7-e52de0b19aca" providerId="AD" clId="Web-{73022E45-2708-68A4-50C8-B0A8B84F3586}" dt="2024-08-11T21:42:07.463" v="596"/>
          <ac:spMkLst>
            <pc:docMk/>
            <pc:sldMk cId="0" sldId="263"/>
            <ac:spMk id="45" creationId="{00000000-0000-0000-0000-000000000000}"/>
          </ac:spMkLst>
        </pc:spChg>
        <pc:spChg chg="del">
          <ac:chgData name="Harold Felipe Lara Gonzalez" userId="S::101532704@georgebrown.ca::d4767bc7-c3ed-466a-8ca7-e52de0b19aca" providerId="AD" clId="Web-{73022E45-2708-68A4-50C8-B0A8B84F3586}" dt="2024-08-11T21:42:07.463" v="595"/>
          <ac:spMkLst>
            <pc:docMk/>
            <pc:sldMk cId="0" sldId="263"/>
            <ac:spMk id="46" creationId="{00000000-0000-0000-0000-000000000000}"/>
          </ac:spMkLst>
        </pc:spChg>
        <pc:spChg chg="del">
          <ac:chgData name="Harold Felipe Lara Gonzalez" userId="S::101532704@georgebrown.ca::d4767bc7-c3ed-466a-8ca7-e52de0b19aca" providerId="AD" clId="Web-{73022E45-2708-68A4-50C8-B0A8B84F3586}" dt="2024-08-11T21:42:07.463" v="594"/>
          <ac:spMkLst>
            <pc:docMk/>
            <pc:sldMk cId="0" sldId="263"/>
            <ac:spMk id="47" creationId="{00000000-0000-0000-0000-000000000000}"/>
          </ac:spMkLst>
        </pc:spChg>
        <pc:spChg chg="del">
          <ac:chgData name="Harold Felipe Lara Gonzalez" userId="S::101532704@georgebrown.ca::d4767bc7-c3ed-466a-8ca7-e52de0b19aca" providerId="AD" clId="Web-{73022E45-2708-68A4-50C8-B0A8B84F3586}" dt="2024-08-11T21:42:07.463" v="593"/>
          <ac:spMkLst>
            <pc:docMk/>
            <pc:sldMk cId="0" sldId="263"/>
            <ac:spMk id="48" creationId="{00000000-0000-0000-0000-000000000000}"/>
          </ac:spMkLst>
        </pc:spChg>
        <pc:spChg chg="mod">
          <ac:chgData name="Harold Felipe Lara Gonzalez" userId="S::101532704@georgebrown.ca::d4767bc7-c3ed-466a-8ca7-e52de0b19aca" providerId="AD" clId="Web-{73022E45-2708-68A4-50C8-B0A8B84F3586}" dt="2024-08-11T21:41:46.229" v="587" actId="20577"/>
          <ac:spMkLst>
            <pc:docMk/>
            <pc:sldMk cId="0" sldId="263"/>
            <ac:spMk id="54" creationId="{00000000-0000-0000-0000-000000000000}"/>
          </ac:spMkLst>
        </pc:spChg>
        <pc:spChg chg="del">
          <ac:chgData name="Harold Felipe Lara Gonzalez" userId="S::101532704@georgebrown.ca::d4767bc7-c3ed-466a-8ca7-e52de0b19aca" providerId="AD" clId="Web-{73022E45-2708-68A4-50C8-B0A8B84F3586}" dt="2024-08-11T21:41:54.323" v="590"/>
          <ac:spMkLst>
            <pc:docMk/>
            <pc:sldMk cId="0" sldId="263"/>
            <ac:spMk id="55" creationId="{00000000-0000-0000-0000-000000000000}"/>
          </ac:spMkLst>
        </pc:spChg>
        <pc:spChg chg="del">
          <ac:chgData name="Harold Felipe Lara Gonzalez" userId="S::101532704@georgebrown.ca::d4767bc7-c3ed-466a-8ca7-e52de0b19aca" providerId="AD" clId="Web-{73022E45-2708-68A4-50C8-B0A8B84F3586}" dt="2024-08-11T21:42:32.448" v="619"/>
          <ac:spMkLst>
            <pc:docMk/>
            <pc:sldMk cId="0" sldId="263"/>
            <ac:spMk id="56" creationId="{00000000-0000-0000-0000-000000000000}"/>
          </ac:spMkLst>
        </pc:spChg>
        <pc:spChg chg="del">
          <ac:chgData name="Harold Felipe Lara Gonzalez" userId="S::101532704@georgebrown.ca::d4767bc7-c3ed-466a-8ca7-e52de0b19aca" providerId="AD" clId="Web-{73022E45-2708-68A4-50C8-B0A8B84F3586}" dt="2024-08-11T21:41:56.354" v="591"/>
          <ac:spMkLst>
            <pc:docMk/>
            <pc:sldMk cId="0" sldId="263"/>
            <ac:spMk id="57" creationId="{00000000-0000-0000-0000-000000000000}"/>
          </ac:spMkLst>
        </pc:spChg>
        <pc:spChg chg="del">
          <ac:chgData name="Harold Felipe Lara Gonzalez" userId="S::101532704@georgebrown.ca::d4767bc7-c3ed-466a-8ca7-e52de0b19aca" providerId="AD" clId="Web-{73022E45-2708-68A4-50C8-B0A8B84F3586}" dt="2024-08-11T21:41:52.994" v="589"/>
          <ac:spMkLst>
            <pc:docMk/>
            <pc:sldMk cId="0" sldId="263"/>
            <ac:spMk id="59" creationId="{00000000-0000-0000-0000-000000000000}"/>
          </ac:spMkLst>
        </pc:spChg>
        <pc:grpChg chg="del">
          <ac:chgData name="Harold Felipe Lara Gonzalez" userId="S::101532704@georgebrown.ca::d4767bc7-c3ed-466a-8ca7-e52de0b19aca" providerId="AD" clId="Web-{73022E45-2708-68A4-50C8-B0A8B84F3586}" dt="2024-08-11T21:42:07.463" v="608"/>
          <ac:grpSpMkLst>
            <pc:docMk/>
            <pc:sldMk cId="0" sldId="263"/>
            <ac:grpSpMk id="12" creationId="{00000000-0000-0000-0000-000000000000}"/>
          </ac:grpSpMkLst>
        </pc:grpChg>
        <pc:grpChg chg="del">
          <ac:chgData name="Harold Felipe Lara Gonzalez" userId="S::101532704@georgebrown.ca::d4767bc7-c3ed-466a-8ca7-e52de0b19aca" providerId="AD" clId="Web-{73022E45-2708-68A4-50C8-B0A8B84F3586}" dt="2024-08-11T21:42:07.463" v="607"/>
          <ac:grpSpMkLst>
            <pc:docMk/>
            <pc:sldMk cId="0" sldId="263"/>
            <ac:grpSpMk id="15" creationId="{00000000-0000-0000-0000-000000000000}"/>
          </ac:grpSpMkLst>
        </pc:grpChg>
        <pc:grpChg chg="del">
          <ac:chgData name="Harold Felipe Lara Gonzalez" userId="S::101532704@georgebrown.ca::d4767bc7-c3ed-466a-8ca7-e52de0b19aca" providerId="AD" clId="Web-{73022E45-2708-68A4-50C8-B0A8B84F3586}" dt="2024-08-11T21:42:07.463" v="606"/>
          <ac:grpSpMkLst>
            <pc:docMk/>
            <pc:sldMk cId="0" sldId="263"/>
            <ac:grpSpMk id="18" creationId="{00000000-0000-0000-0000-000000000000}"/>
          </ac:grpSpMkLst>
        </pc:grpChg>
        <pc:grpChg chg="del">
          <ac:chgData name="Harold Felipe Lara Gonzalez" userId="S::101532704@georgebrown.ca::d4767bc7-c3ed-466a-8ca7-e52de0b19aca" providerId="AD" clId="Web-{73022E45-2708-68A4-50C8-B0A8B84F3586}" dt="2024-08-11T21:42:07.463" v="605"/>
          <ac:grpSpMkLst>
            <pc:docMk/>
            <pc:sldMk cId="0" sldId="263"/>
            <ac:grpSpMk id="21" creationId="{00000000-0000-0000-0000-000000000000}"/>
          </ac:grpSpMkLst>
        </pc:grpChg>
        <pc:grpChg chg="del">
          <ac:chgData name="Harold Felipe Lara Gonzalez" userId="S::101532704@georgebrown.ca::d4767bc7-c3ed-466a-8ca7-e52de0b19aca" providerId="AD" clId="Web-{73022E45-2708-68A4-50C8-B0A8B84F3586}" dt="2024-08-11T21:42:07.463" v="604"/>
          <ac:grpSpMkLst>
            <pc:docMk/>
            <pc:sldMk cId="0" sldId="263"/>
            <ac:grpSpMk id="24" creationId="{00000000-0000-0000-0000-000000000000}"/>
          </ac:grpSpMkLst>
        </pc:grpChg>
        <pc:grpChg chg="del">
          <ac:chgData name="Harold Felipe Lara Gonzalez" userId="S::101532704@georgebrown.ca::d4767bc7-c3ed-466a-8ca7-e52de0b19aca" providerId="AD" clId="Web-{73022E45-2708-68A4-50C8-B0A8B84F3586}" dt="2024-08-11T21:42:07.463" v="603"/>
          <ac:grpSpMkLst>
            <pc:docMk/>
            <pc:sldMk cId="0" sldId="263"/>
            <ac:grpSpMk id="27" creationId="{00000000-0000-0000-0000-000000000000}"/>
          </ac:grpSpMkLst>
        </pc:grpChg>
        <pc:grpChg chg="del">
          <ac:chgData name="Harold Felipe Lara Gonzalez" userId="S::101532704@georgebrown.ca::d4767bc7-c3ed-466a-8ca7-e52de0b19aca" providerId="AD" clId="Web-{73022E45-2708-68A4-50C8-B0A8B84F3586}" dt="2024-08-11T21:42:07.463" v="602"/>
          <ac:grpSpMkLst>
            <pc:docMk/>
            <pc:sldMk cId="0" sldId="263"/>
            <ac:grpSpMk id="30" creationId="{00000000-0000-0000-0000-000000000000}"/>
          </ac:grpSpMkLst>
        </pc:grpChg>
        <pc:grpChg chg="del">
          <ac:chgData name="Harold Felipe Lara Gonzalez" userId="S::101532704@georgebrown.ca::d4767bc7-c3ed-466a-8ca7-e52de0b19aca" providerId="AD" clId="Web-{73022E45-2708-68A4-50C8-B0A8B84F3586}" dt="2024-08-11T21:42:07.463" v="601"/>
          <ac:grpSpMkLst>
            <pc:docMk/>
            <pc:sldMk cId="0" sldId="263"/>
            <ac:grpSpMk id="33" creationId="{00000000-0000-0000-0000-000000000000}"/>
          </ac:grpSpMkLst>
        </pc:grpChg>
        <pc:grpChg chg="del">
          <ac:chgData name="Harold Felipe Lara Gonzalez" userId="S::101532704@georgebrown.ca::d4767bc7-c3ed-466a-8ca7-e52de0b19aca" providerId="AD" clId="Web-{73022E45-2708-68A4-50C8-B0A8B84F3586}" dt="2024-08-11T21:41:46.713" v="588"/>
          <ac:grpSpMkLst>
            <pc:docMk/>
            <pc:sldMk cId="0" sldId="263"/>
            <ac:grpSpMk id="49" creationId="{00000000-0000-0000-0000-000000000000}"/>
          </ac:grpSpMkLst>
        </pc:grpChg>
      </pc:sldChg>
      <pc:sldChg chg="delSp modSp ord">
        <pc:chgData name="Harold Felipe Lara Gonzalez" userId="S::101532704@georgebrown.ca::d4767bc7-c3ed-466a-8ca7-e52de0b19aca" providerId="AD" clId="Web-{73022E45-2708-68A4-50C8-B0A8B84F3586}" dt="2024-08-11T21:48:20.954" v="642" actId="1076"/>
        <pc:sldMkLst>
          <pc:docMk/>
          <pc:sldMk cId="0" sldId="264"/>
        </pc:sldMkLst>
        <pc:spChg chg="mod">
          <ac:chgData name="Harold Felipe Lara Gonzalez" userId="S::101532704@georgebrown.ca::d4767bc7-c3ed-466a-8ca7-e52de0b19aca" providerId="AD" clId="Web-{73022E45-2708-68A4-50C8-B0A8B84F3586}" dt="2024-08-11T21:48:20.954" v="642" actId="1076"/>
          <ac:spMkLst>
            <pc:docMk/>
            <pc:sldMk cId="0" sldId="264"/>
            <ac:spMk id="16" creationId="{00000000-0000-0000-0000-000000000000}"/>
          </ac:spMkLst>
        </pc:spChg>
        <pc:spChg chg="del mod">
          <ac:chgData name="Harold Felipe Lara Gonzalez" userId="S::101532704@georgebrown.ca::d4767bc7-c3ed-466a-8ca7-e52de0b19aca" providerId="AD" clId="Web-{73022E45-2708-68A4-50C8-B0A8B84F3586}" dt="2024-08-11T21:47:55.563" v="641"/>
          <ac:spMkLst>
            <pc:docMk/>
            <pc:sldMk cId="0" sldId="264"/>
            <ac:spMk id="17" creationId="{00000000-0000-0000-0000-000000000000}"/>
          </ac:spMkLst>
        </pc:spChg>
        <pc:grpChg chg="del">
          <ac:chgData name="Harold Felipe Lara Gonzalez" userId="S::101532704@georgebrown.ca::d4767bc7-c3ed-466a-8ca7-e52de0b19aca" providerId="AD" clId="Web-{73022E45-2708-68A4-50C8-B0A8B84F3586}" dt="2024-08-11T21:47:04.623" v="628"/>
          <ac:grpSpMkLst>
            <pc:docMk/>
            <pc:sldMk cId="0" sldId="264"/>
            <ac:grpSpMk id="18" creationId="{00000000-0000-0000-0000-000000000000}"/>
          </ac:grpSpMkLst>
        </pc:grpChg>
      </pc:sldChg>
      <pc:sldChg chg="delSp modSp">
        <pc:chgData name="Harold Felipe Lara Gonzalez" userId="S::101532704@georgebrown.ca::d4767bc7-c3ed-466a-8ca7-e52de0b19aca" providerId="AD" clId="Web-{73022E45-2708-68A4-50C8-B0A8B84F3586}" dt="2024-08-11T21:53:05.129" v="686" actId="1076"/>
        <pc:sldMkLst>
          <pc:docMk/>
          <pc:sldMk cId="0" sldId="265"/>
        </pc:sldMkLst>
        <pc:spChg chg="mod">
          <ac:chgData name="Harold Felipe Lara Gonzalez" userId="S::101532704@georgebrown.ca::d4767bc7-c3ed-466a-8ca7-e52de0b19aca" providerId="AD" clId="Web-{73022E45-2708-68A4-50C8-B0A8B84F3586}" dt="2024-08-11T21:52:01.581" v="682" actId="20577"/>
          <ac:spMkLst>
            <pc:docMk/>
            <pc:sldMk cId="0" sldId="265"/>
            <ac:spMk id="29" creationId="{00000000-0000-0000-0000-000000000000}"/>
          </ac:spMkLst>
        </pc:spChg>
        <pc:spChg chg="del">
          <ac:chgData name="Harold Felipe Lara Gonzalez" userId="S::101532704@georgebrown.ca::d4767bc7-c3ed-466a-8ca7-e52de0b19aca" providerId="AD" clId="Web-{73022E45-2708-68A4-50C8-B0A8B84F3586}" dt="2024-08-11T21:52:05.925" v="683"/>
          <ac:spMkLst>
            <pc:docMk/>
            <pc:sldMk cId="0" sldId="265"/>
            <ac:spMk id="47" creationId="{00000000-0000-0000-0000-000000000000}"/>
          </ac:spMkLst>
        </pc:spChg>
        <pc:grpChg chg="del">
          <ac:chgData name="Harold Felipe Lara Gonzalez" userId="S::101532704@georgebrown.ca::d4767bc7-c3ed-466a-8ca7-e52de0b19aca" providerId="AD" clId="Web-{73022E45-2708-68A4-50C8-B0A8B84F3586}" dt="2024-08-11T21:52:06.269" v="684"/>
          <ac:grpSpMkLst>
            <pc:docMk/>
            <pc:sldMk cId="0" sldId="265"/>
            <ac:grpSpMk id="41" creationId="{00000000-0000-0000-0000-000000000000}"/>
          </ac:grpSpMkLst>
        </pc:grpChg>
        <pc:picChg chg="mod">
          <ac:chgData name="Harold Felipe Lara Gonzalez" userId="S::101532704@georgebrown.ca::d4767bc7-c3ed-466a-8ca7-e52de0b19aca" providerId="AD" clId="Web-{73022E45-2708-68A4-50C8-B0A8B84F3586}" dt="2024-08-11T21:53:05.129" v="686" actId="1076"/>
          <ac:picMkLst>
            <pc:docMk/>
            <pc:sldMk cId="0" sldId="265"/>
            <ac:picMk id="15" creationId="{00000000-0000-0000-0000-000000000000}"/>
          </ac:picMkLst>
        </pc:picChg>
      </pc:sldChg>
      <pc:sldChg chg="modSp ord">
        <pc:chgData name="Harold Felipe Lara Gonzalez" userId="S::101532704@georgebrown.ca::d4767bc7-c3ed-466a-8ca7-e52de0b19aca" providerId="AD" clId="Web-{73022E45-2708-68A4-50C8-B0A8B84F3586}" dt="2024-08-11T21:18:09.746" v="555" actId="20577"/>
        <pc:sldMkLst>
          <pc:docMk/>
          <pc:sldMk cId="0" sldId="266"/>
        </pc:sldMkLst>
        <pc:spChg chg="mod">
          <ac:chgData name="Harold Felipe Lara Gonzalez" userId="S::101532704@georgebrown.ca::d4767bc7-c3ed-466a-8ca7-e52de0b19aca" providerId="AD" clId="Web-{73022E45-2708-68A4-50C8-B0A8B84F3586}" dt="2024-08-11T21:12:13.242" v="436" actId="20577"/>
          <ac:spMkLst>
            <pc:docMk/>
            <pc:sldMk cId="0" sldId="266"/>
            <ac:spMk id="53" creationId="{00000000-0000-0000-0000-000000000000}"/>
          </ac:spMkLst>
        </pc:spChg>
        <pc:spChg chg="mod">
          <ac:chgData name="Harold Felipe Lara Gonzalez" userId="S::101532704@georgebrown.ca::d4767bc7-c3ed-466a-8ca7-e52de0b19aca" providerId="AD" clId="Web-{73022E45-2708-68A4-50C8-B0A8B84F3586}" dt="2024-08-11T21:15:51.760" v="513" actId="20577"/>
          <ac:spMkLst>
            <pc:docMk/>
            <pc:sldMk cId="0" sldId="266"/>
            <ac:spMk id="54" creationId="{00000000-0000-0000-0000-000000000000}"/>
          </ac:spMkLst>
        </pc:spChg>
        <pc:spChg chg="mod">
          <ac:chgData name="Harold Felipe Lara Gonzalez" userId="S::101532704@georgebrown.ca::d4767bc7-c3ed-466a-8ca7-e52de0b19aca" providerId="AD" clId="Web-{73022E45-2708-68A4-50C8-B0A8B84F3586}" dt="2024-08-11T21:18:09.746" v="555" actId="20577"/>
          <ac:spMkLst>
            <pc:docMk/>
            <pc:sldMk cId="0" sldId="266"/>
            <ac:spMk id="55" creationId="{00000000-0000-0000-0000-000000000000}"/>
          </ac:spMkLst>
        </pc:spChg>
        <pc:spChg chg="mod">
          <ac:chgData name="Harold Felipe Lara Gonzalez" userId="S::101532704@georgebrown.ca::d4767bc7-c3ed-466a-8ca7-e52de0b19aca" providerId="AD" clId="Web-{73022E45-2708-68A4-50C8-B0A8B84F3586}" dt="2024-08-11T21:12:28.227" v="440" actId="20577"/>
          <ac:spMkLst>
            <pc:docMk/>
            <pc:sldMk cId="0" sldId="266"/>
            <ac:spMk id="56" creationId="{00000000-0000-0000-0000-000000000000}"/>
          </ac:spMkLst>
        </pc:spChg>
      </pc:sldChg>
      <pc:sldChg chg="del">
        <pc:chgData name="Harold Felipe Lara Gonzalez" userId="S::101532704@georgebrown.ca::d4767bc7-c3ed-466a-8ca7-e52de0b19aca" providerId="AD" clId="Web-{73022E45-2708-68A4-50C8-B0A8B84F3586}" dt="2024-08-11T21:53:19.066" v="689"/>
        <pc:sldMkLst>
          <pc:docMk/>
          <pc:sldMk cId="0" sldId="268"/>
        </pc:sldMkLst>
      </pc:sldChg>
      <pc:sldChg chg="delSp modSp ord">
        <pc:chgData name="Harold Felipe Lara Gonzalez" userId="S::101532704@georgebrown.ca::d4767bc7-c3ed-466a-8ca7-e52de0b19aca" providerId="AD" clId="Web-{73022E45-2708-68A4-50C8-B0A8B84F3586}" dt="2024-08-11T21:00:04.093" v="311" actId="14100"/>
        <pc:sldMkLst>
          <pc:docMk/>
          <pc:sldMk cId="0" sldId="269"/>
        </pc:sldMkLst>
        <pc:spChg chg="mod">
          <ac:chgData name="Harold Felipe Lara Gonzalez" userId="S::101532704@georgebrown.ca::d4767bc7-c3ed-466a-8ca7-e52de0b19aca" providerId="AD" clId="Web-{73022E45-2708-68A4-50C8-B0A8B84F3586}" dt="2024-08-11T20:51:00.619" v="286" actId="20577"/>
          <ac:spMkLst>
            <pc:docMk/>
            <pc:sldMk cId="0" sldId="269"/>
            <ac:spMk id="18" creationId="{00000000-0000-0000-0000-000000000000}"/>
          </ac:spMkLst>
        </pc:spChg>
        <pc:spChg chg="del">
          <ac:chgData name="Harold Felipe Lara Gonzalez" userId="S::101532704@georgebrown.ca::d4767bc7-c3ed-466a-8ca7-e52de0b19aca" providerId="AD" clId="Web-{73022E45-2708-68A4-50C8-B0A8B84F3586}" dt="2024-08-11T20:50:47.572" v="279"/>
          <ac:spMkLst>
            <pc:docMk/>
            <pc:sldMk cId="0" sldId="269"/>
            <ac:spMk id="22" creationId="{00000000-0000-0000-0000-000000000000}"/>
          </ac:spMkLst>
        </pc:spChg>
        <pc:spChg chg="del">
          <ac:chgData name="Harold Felipe Lara Gonzalez" userId="S::101532704@georgebrown.ca::d4767bc7-c3ed-466a-8ca7-e52de0b19aca" providerId="AD" clId="Web-{73022E45-2708-68A4-50C8-B0A8B84F3586}" dt="2024-08-11T20:57:59.998" v="310"/>
          <ac:spMkLst>
            <pc:docMk/>
            <pc:sldMk cId="0" sldId="269"/>
            <ac:spMk id="24" creationId="{00000000-0000-0000-0000-000000000000}"/>
          </ac:spMkLst>
        </pc:spChg>
        <pc:spChg chg="mod">
          <ac:chgData name="Harold Felipe Lara Gonzalez" userId="S::101532704@georgebrown.ca::d4767bc7-c3ed-466a-8ca7-e52de0b19aca" providerId="AD" clId="Web-{73022E45-2708-68A4-50C8-B0A8B84F3586}" dt="2024-08-11T20:57:21.061" v="308" actId="14100"/>
          <ac:spMkLst>
            <pc:docMk/>
            <pc:sldMk cId="0" sldId="269"/>
            <ac:spMk id="25" creationId="{00000000-0000-0000-0000-000000000000}"/>
          </ac:spMkLst>
        </pc:spChg>
        <pc:grpChg chg="del">
          <ac:chgData name="Harold Felipe Lara Gonzalez" userId="S::101532704@georgebrown.ca::d4767bc7-c3ed-466a-8ca7-e52de0b19aca" providerId="AD" clId="Web-{73022E45-2708-68A4-50C8-B0A8B84F3586}" dt="2024-08-11T20:57:55.311" v="309"/>
          <ac:grpSpMkLst>
            <pc:docMk/>
            <pc:sldMk cId="0" sldId="269"/>
            <ac:grpSpMk id="2" creationId="{00000000-0000-0000-0000-000000000000}"/>
          </ac:grpSpMkLst>
        </pc:grpChg>
        <pc:grpChg chg="mod">
          <ac:chgData name="Harold Felipe Lara Gonzalez" userId="S::101532704@georgebrown.ca::d4767bc7-c3ed-466a-8ca7-e52de0b19aca" providerId="AD" clId="Web-{73022E45-2708-68A4-50C8-B0A8B84F3586}" dt="2024-08-11T21:00:04.093" v="311" actId="14100"/>
          <ac:grpSpMkLst>
            <pc:docMk/>
            <pc:sldMk cId="0" sldId="269"/>
            <ac:grpSpMk id="20" creationId="{00000000-0000-0000-0000-000000000000}"/>
          </ac:grpSpMkLst>
        </pc:grpChg>
      </pc:sldChg>
      <pc:sldChg chg="del">
        <pc:chgData name="Harold Felipe Lara Gonzalez" userId="S::101532704@georgebrown.ca::d4767bc7-c3ed-466a-8ca7-e52de0b19aca" providerId="AD" clId="Web-{73022E45-2708-68A4-50C8-B0A8B84F3586}" dt="2024-08-11T21:53:16.004" v="688"/>
        <pc:sldMkLst>
          <pc:docMk/>
          <pc:sldMk cId="0" sldId="270"/>
        </pc:sldMkLst>
      </pc:sldChg>
      <pc:sldChg chg="del">
        <pc:chgData name="Harold Felipe Lara Gonzalez" userId="S::101532704@georgebrown.ca::d4767bc7-c3ed-466a-8ca7-e52de0b19aca" providerId="AD" clId="Web-{73022E45-2708-68A4-50C8-B0A8B84F3586}" dt="2024-08-11T21:53:15.301" v="687"/>
        <pc:sldMkLst>
          <pc:docMk/>
          <pc:sldMk cId="0" sldId="271"/>
        </pc:sldMkLst>
      </pc:sldChg>
      <pc:sldChg chg="delSp modSp">
        <pc:chgData name="Harold Felipe Lara Gonzalez" userId="S::101532704@georgebrown.ca::d4767bc7-c3ed-466a-8ca7-e52de0b19aca" providerId="AD" clId="Web-{73022E45-2708-68A4-50C8-B0A8B84F3586}" dt="2024-08-11T21:49:47.361" v="665" actId="20577"/>
        <pc:sldMkLst>
          <pc:docMk/>
          <pc:sldMk cId="0" sldId="273"/>
        </pc:sldMkLst>
        <pc:spChg chg="del">
          <ac:chgData name="Harold Felipe Lara Gonzalez" userId="S::101532704@georgebrown.ca::d4767bc7-c3ed-466a-8ca7-e52de0b19aca" providerId="AD" clId="Web-{73022E45-2708-68A4-50C8-B0A8B84F3586}" dt="2024-08-11T21:49:23.205" v="655"/>
          <ac:spMkLst>
            <pc:docMk/>
            <pc:sldMk cId="0" sldId="273"/>
            <ac:spMk id="8" creationId="{00000000-0000-0000-0000-000000000000}"/>
          </ac:spMkLst>
        </pc:spChg>
        <pc:spChg chg="del">
          <ac:chgData name="Harold Felipe Lara Gonzalez" userId="S::101532704@georgebrown.ca::d4767bc7-c3ed-466a-8ca7-e52de0b19aca" providerId="AD" clId="Web-{73022E45-2708-68A4-50C8-B0A8B84F3586}" dt="2024-08-11T21:49:23.205" v="654"/>
          <ac:spMkLst>
            <pc:docMk/>
            <pc:sldMk cId="0" sldId="273"/>
            <ac:spMk id="9" creationId="{00000000-0000-0000-0000-000000000000}"/>
          </ac:spMkLst>
        </pc:spChg>
        <pc:spChg chg="del">
          <ac:chgData name="Harold Felipe Lara Gonzalez" userId="S::101532704@georgebrown.ca::d4767bc7-c3ed-466a-8ca7-e52de0b19aca" providerId="AD" clId="Web-{73022E45-2708-68A4-50C8-B0A8B84F3586}" dt="2024-08-11T21:49:23.205" v="653"/>
          <ac:spMkLst>
            <pc:docMk/>
            <pc:sldMk cId="0" sldId="273"/>
            <ac:spMk id="10" creationId="{00000000-0000-0000-0000-000000000000}"/>
          </ac:spMkLst>
        </pc:spChg>
        <pc:spChg chg="del">
          <ac:chgData name="Harold Felipe Lara Gonzalez" userId="S::101532704@georgebrown.ca::d4767bc7-c3ed-466a-8ca7-e52de0b19aca" providerId="AD" clId="Web-{73022E45-2708-68A4-50C8-B0A8B84F3586}" dt="2024-08-11T21:49:23.205" v="652"/>
          <ac:spMkLst>
            <pc:docMk/>
            <pc:sldMk cId="0" sldId="273"/>
            <ac:spMk id="11" creationId="{00000000-0000-0000-0000-000000000000}"/>
          </ac:spMkLst>
        </pc:spChg>
        <pc:spChg chg="del">
          <ac:chgData name="Harold Felipe Lara Gonzalez" userId="S::101532704@georgebrown.ca::d4767bc7-c3ed-466a-8ca7-e52de0b19aca" providerId="AD" clId="Web-{73022E45-2708-68A4-50C8-B0A8B84F3586}" dt="2024-08-11T21:49:23.205" v="651"/>
          <ac:spMkLst>
            <pc:docMk/>
            <pc:sldMk cId="0" sldId="273"/>
            <ac:spMk id="12" creationId="{00000000-0000-0000-0000-000000000000}"/>
          </ac:spMkLst>
        </pc:spChg>
        <pc:spChg chg="mod">
          <ac:chgData name="Harold Felipe Lara Gonzalez" userId="S::101532704@georgebrown.ca::d4767bc7-c3ed-466a-8ca7-e52de0b19aca" providerId="AD" clId="Web-{73022E45-2708-68A4-50C8-B0A8B84F3586}" dt="2024-08-11T21:49:47.361" v="665" actId="20577"/>
          <ac:spMkLst>
            <pc:docMk/>
            <pc:sldMk cId="0" sldId="273"/>
            <ac:spMk id="30" creationId="{00000000-0000-0000-0000-000000000000}"/>
          </ac:spMkLst>
        </pc:spChg>
        <pc:spChg chg="del">
          <ac:chgData name="Harold Felipe Lara Gonzalez" userId="S::101532704@georgebrown.ca::d4767bc7-c3ed-466a-8ca7-e52de0b19aca" providerId="AD" clId="Web-{73022E45-2708-68A4-50C8-B0A8B84F3586}" dt="2024-08-11T21:49:20.376" v="646"/>
          <ac:spMkLst>
            <pc:docMk/>
            <pc:sldMk cId="0" sldId="273"/>
            <ac:spMk id="31" creationId="{00000000-0000-0000-0000-000000000000}"/>
          </ac:spMkLst>
        </pc:spChg>
        <pc:spChg chg="del">
          <ac:chgData name="Harold Felipe Lara Gonzalez" userId="S::101532704@georgebrown.ca::d4767bc7-c3ed-466a-8ca7-e52de0b19aca" providerId="AD" clId="Web-{73022E45-2708-68A4-50C8-B0A8B84F3586}" dt="2024-08-11T21:49:23.205" v="650"/>
          <ac:spMkLst>
            <pc:docMk/>
            <pc:sldMk cId="0" sldId="273"/>
            <ac:spMk id="32" creationId="{00000000-0000-0000-0000-000000000000}"/>
          </ac:spMkLst>
        </pc:spChg>
        <pc:spChg chg="del">
          <ac:chgData name="Harold Felipe Lara Gonzalez" userId="S::101532704@georgebrown.ca::d4767bc7-c3ed-466a-8ca7-e52de0b19aca" providerId="AD" clId="Web-{73022E45-2708-68A4-50C8-B0A8B84F3586}" dt="2024-08-11T21:49:23.205" v="649"/>
          <ac:spMkLst>
            <pc:docMk/>
            <pc:sldMk cId="0" sldId="273"/>
            <ac:spMk id="33" creationId="{00000000-0000-0000-0000-000000000000}"/>
          </ac:spMkLst>
        </pc:spChg>
        <pc:spChg chg="del">
          <ac:chgData name="Harold Felipe Lara Gonzalez" userId="S::101532704@georgebrown.ca::d4767bc7-c3ed-466a-8ca7-e52de0b19aca" providerId="AD" clId="Web-{73022E45-2708-68A4-50C8-B0A8B84F3586}" dt="2024-08-11T21:49:23.205" v="648"/>
          <ac:spMkLst>
            <pc:docMk/>
            <pc:sldMk cId="0" sldId="273"/>
            <ac:spMk id="34" creationId="{00000000-0000-0000-0000-000000000000}"/>
          </ac:spMkLst>
        </pc:spChg>
        <pc:spChg chg="del">
          <ac:chgData name="Harold Felipe Lara Gonzalez" userId="S::101532704@georgebrown.ca::d4767bc7-c3ed-466a-8ca7-e52de0b19aca" providerId="AD" clId="Web-{73022E45-2708-68A4-50C8-B0A8B84F3586}" dt="2024-08-11T21:49:23.205" v="647"/>
          <ac:spMkLst>
            <pc:docMk/>
            <pc:sldMk cId="0" sldId="273"/>
            <ac:spMk id="35" creationId="{00000000-0000-0000-0000-000000000000}"/>
          </ac:spMkLst>
        </pc:spChg>
        <pc:spChg chg="del">
          <ac:chgData name="Harold Felipe Lara Gonzalez" userId="S::101532704@georgebrown.ca::d4767bc7-c3ed-466a-8ca7-e52de0b19aca" providerId="AD" clId="Web-{73022E45-2708-68A4-50C8-B0A8B84F3586}" dt="2024-08-11T21:49:13.986" v="643"/>
          <ac:spMkLst>
            <pc:docMk/>
            <pc:sldMk cId="0" sldId="273"/>
            <ac:spMk id="36" creationId="{00000000-0000-0000-0000-000000000000}"/>
          </ac:spMkLst>
        </pc:spChg>
        <pc:grpChg chg="del">
          <ac:chgData name="Harold Felipe Lara Gonzalez" userId="S::101532704@georgebrown.ca::d4767bc7-c3ed-466a-8ca7-e52de0b19aca" providerId="AD" clId="Web-{73022E45-2708-68A4-50C8-B0A8B84F3586}" dt="2024-08-11T21:49:17.345" v="644"/>
          <ac:grpSpMkLst>
            <pc:docMk/>
            <pc:sldMk cId="0" sldId="273"/>
            <ac:grpSpMk id="2" creationId="{00000000-0000-0000-0000-000000000000}"/>
          </ac:grpSpMkLst>
        </pc:grpChg>
        <pc:grpChg chg="del">
          <ac:chgData name="Harold Felipe Lara Gonzalez" userId="S::101532704@georgebrown.ca::d4767bc7-c3ed-466a-8ca7-e52de0b19aca" providerId="AD" clId="Web-{73022E45-2708-68A4-50C8-B0A8B84F3586}" dt="2024-08-11T21:49:18.501" v="645"/>
          <ac:grpSpMkLst>
            <pc:docMk/>
            <pc:sldMk cId="0" sldId="273"/>
            <ac:grpSpMk id="5" creationId="{00000000-0000-0000-0000-000000000000}"/>
          </ac:grpSpMkLst>
        </pc:grpChg>
      </pc:sldChg>
      <pc:sldChg chg="del">
        <pc:chgData name="Harold Felipe Lara Gonzalez" userId="S::101532704@georgebrown.ca::d4767bc7-c3ed-466a-8ca7-e52de0b19aca" providerId="AD" clId="Web-{73022E45-2708-68A4-50C8-B0A8B84F3586}" dt="2024-08-11T20:49:31.634" v="276"/>
        <pc:sldMkLst>
          <pc:docMk/>
          <pc:sldMk cId="0" sldId="274"/>
        </pc:sldMkLst>
      </pc:sldChg>
      <pc:sldChg chg="del">
        <pc:chgData name="Harold Felipe Lara Gonzalez" userId="S::101532704@georgebrown.ca::d4767bc7-c3ed-466a-8ca7-e52de0b19aca" providerId="AD" clId="Web-{73022E45-2708-68A4-50C8-B0A8B84F3586}" dt="2024-08-11T20:49:27.165" v="275"/>
        <pc:sldMkLst>
          <pc:docMk/>
          <pc:sldMk cId="0" sldId="275"/>
        </pc:sldMkLst>
      </pc:sldChg>
    </pc:docChg>
  </pc:docChgLst>
  <pc:docChgLst>
    <pc:chgData name="Harold Felipe Lara Gonzalez" userId="S::101532704@georgebrown.ca::d4767bc7-c3ed-466a-8ca7-e52de0b19aca" providerId="AD" clId="Web-{1A64CB52-4502-9AAD-EFCB-2F170E1FDE75}"/>
    <pc:docChg chg="modSld">
      <pc:chgData name="Harold Felipe Lara Gonzalez" userId="S::101532704@georgebrown.ca::d4767bc7-c3ed-466a-8ca7-e52de0b19aca" providerId="AD" clId="Web-{1A64CB52-4502-9AAD-EFCB-2F170E1FDE75}" dt="2024-08-14T15:13:00.261" v="0" actId="1076"/>
      <pc:docMkLst>
        <pc:docMk/>
      </pc:docMkLst>
      <pc:sldChg chg="modSp">
        <pc:chgData name="Harold Felipe Lara Gonzalez" userId="S::101532704@georgebrown.ca::d4767bc7-c3ed-466a-8ca7-e52de0b19aca" providerId="AD" clId="Web-{1A64CB52-4502-9AAD-EFCB-2F170E1FDE75}" dt="2024-08-14T15:13:00.261" v="0" actId="1076"/>
        <pc:sldMkLst>
          <pc:docMk/>
          <pc:sldMk cId="0" sldId="260"/>
        </pc:sldMkLst>
        <pc:spChg chg="mod">
          <ac:chgData name="Harold Felipe Lara Gonzalez" userId="S::101532704@georgebrown.ca::d4767bc7-c3ed-466a-8ca7-e52de0b19aca" providerId="AD" clId="Web-{1A64CB52-4502-9AAD-EFCB-2F170E1FDE75}" dt="2024-08-14T15:13:00.261" v="0" actId="1076"/>
          <ac:spMkLst>
            <pc:docMk/>
            <pc:sldMk cId="0" sldId="260"/>
            <ac:spMk id="36" creationId="{00000000-0000-0000-0000-000000000000}"/>
          </ac:spMkLst>
        </pc:spChg>
      </pc:sldChg>
    </pc:docChg>
  </pc:docChgLst>
  <pc:docChgLst>
    <pc:chgData name="Harold Felipe Lara Gonzalez" userId="S::101532704@georgebrown.ca::d4767bc7-c3ed-466a-8ca7-e52de0b19aca" providerId="AD" clId="Web-{67643F01-71A9-0610-3F8B-03312CC824DA}"/>
    <pc:docChg chg="modSld sldOrd">
      <pc:chgData name="Harold Felipe Lara Gonzalez" userId="S::101532704@georgebrown.ca::d4767bc7-c3ed-466a-8ca7-e52de0b19aca" providerId="AD" clId="Web-{67643F01-71A9-0610-3F8B-03312CC824DA}" dt="2024-08-12T20:52:40.979" v="92" actId="1076"/>
      <pc:docMkLst>
        <pc:docMk/>
      </pc:docMkLst>
      <pc:sldChg chg="addSp delSp modSp ord">
        <pc:chgData name="Harold Felipe Lara Gonzalez" userId="S::101532704@georgebrown.ca::d4767bc7-c3ed-466a-8ca7-e52de0b19aca" providerId="AD" clId="Web-{67643F01-71A9-0610-3F8B-03312CC824DA}" dt="2024-08-12T20:52:40.979" v="92" actId="1076"/>
        <pc:sldMkLst>
          <pc:docMk/>
          <pc:sldMk cId="0" sldId="265"/>
        </pc:sldMkLst>
        <pc:spChg chg="mod">
          <ac:chgData name="Harold Felipe Lara Gonzalez" userId="S::101532704@georgebrown.ca::d4767bc7-c3ed-466a-8ca7-e52de0b19aca" providerId="AD" clId="Web-{67643F01-71A9-0610-3F8B-03312CC824DA}" dt="2024-08-12T20:52:22.416" v="86" actId="1076"/>
          <ac:spMkLst>
            <pc:docMk/>
            <pc:sldMk cId="0" sldId="265"/>
            <ac:spMk id="2" creationId="{00000000-0000-0000-0000-000000000000}"/>
          </ac:spMkLst>
        </pc:spChg>
        <pc:spChg chg="del mod">
          <ac:chgData name="Harold Felipe Lara Gonzalez" userId="S::101532704@georgebrown.ca::d4767bc7-c3ed-466a-8ca7-e52de0b19aca" providerId="AD" clId="Web-{67643F01-71A9-0610-3F8B-03312CC824DA}" dt="2024-08-12T20:35:48.644" v="14"/>
          <ac:spMkLst>
            <pc:docMk/>
            <pc:sldMk cId="0" sldId="265"/>
            <ac:spMk id="17" creationId="{00000000-0000-0000-0000-000000000000}"/>
          </ac:spMkLst>
        </pc:spChg>
        <pc:spChg chg="del mod">
          <ac:chgData name="Harold Felipe Lara Gonzalez" userId="S::101532704@georgebrown.ca::d4767bc7-c3ed-466a-8ca7-e52de0b19aca" providerId="AD" clId="Web-{67643F01-71A9-0610-3F8B-03312CC824DA}" dt="2024-08-12T20:35:53.879" v="17"/>
          <ac:spMkLst>
            <pc:docMk/>
            <pc:sldMk cId="0" sldId="265"/>
            <ac:spMk id="18" creationId="{00000000-0000-0000-0000-000000000000}"/>
          </ac:spMkLst>
        </pc:spChg>
        <pc:spChg chg="mod">
          <ac:chgData name="Harold Felipe Lara Gonzalez" userId="S::101532704@georgebrown.ca::d4767bc7-c3ed-466a-8ca7-e52de0b19aca" providerId="AD" clId="Web-{67643F01-71A9-0610-3F8B-03312CC824DA}" dt="2024-08-12T20:48:14.504" v="69" actId="1076"/>
          <ac:spMkLst>
            <pc:docMk/>
            <pc:sldMk cId="0" sldId="265"/>
            <ac:spMk id="29" creationId="{00000000-0000-0000-0000-000000000000}"/>
          </ac:spMkLst>
        </pc:spChg>
        <pc:spChg chg="del">
          <ac:chgData name="Harold Felipe Lara Gonzalez" userId="S::101532704@georgebrown.ca::d4767bc7-c3ed-466a-8ca7-e52de0b19aca" providerId="AD" clId="Web-{67643F01-71A9-0610-3F8B-03312CC824DA}" dt="2024-08-12T20:36:17.629" v="21"/>
          <ac:spMkLst>
            <pc:docMk/>
            <pc:sldMk cId="0" sldId="265"/>
            <ac:spMk id="30" creationId="{00000000-0000-0000-0000-000000000000}"/>
          </ac:spMkLst>
        </pc:spChg>
        <pc:spChg chg="del mod">
          <ac:chgData name="Harold Felipe Lara Gonzalez" userId="S::101532704@georgebrown.ca::d4767bc7-c3ed-466a-8ca7-e52de0b19aca" providerId="AD" clId="Web-{67643F01-71A9-0610-3F8B-03312CC824DA}" dt="2024-08-12T20:35:57.285" v="19"/>
          <ac:spMkLst>
            <pc:docMk/>
            <pc:sldMk cId="0" sldId="265"/>
            <ac:spMk id="38" creationId="{00000000-0000-0000-0000-000000000000}"/>
          </ac:spMkLst>
        </pc:spChg>
        <pc:spChg chg="mod">
          <ac:chgData name="Harold Felipe Lara Gonzalez" userId="S::101532704@georgebrown.ca::d4767bc7-c3ed-466a-8ca7-e52de0b19aca" providerId="AD" clId="Web-{67643F01-71A9-0610-3F8B-03312CC824DA}" dt="2024-08-12T20:48:11.801" v="68" actId="1076"/>
          <ac:spMkLst>
            <pc:docMk/>
            <pc:sldMk cId="0" sldId="265"/>
            <ac:spMk id="39" creationId="{00000000-0000-0000-0000-000000000000}"/>
          </ac:spMkLst>
        </pc:spChg>
        <pc:spChg chg="del">
          <ac:chgData name="Harold Felipe Lara Gonzalez" userId="S::101532704@georgebrown.ca::d4767bc7-c3ed-466a-8ca7-e52de0b19aca" providerId="AD" clId="Web-{67643F01-71A9-0610-3F8B-03312CC824DA}" dt="2024-08-12T20:35:59.129" v="20"/>
          <ac:spMkLst>
            <pc:docMk/>
            <pc:sldMk cId="0" sldId="265"/>
            <ac:spMk id="40" creationId="{00000000-0000-0000-0000-000000000000}"/>
          </ac:spMkLst>
        </pc:spChg>
        <pc:spChg chg="add del mod">
          <ac:chgData name="Harold Felipe Lara Gonzalez" userId="S::101532704@georgebrown.ca::d4767bc7-c3ed-466a-8ca7-e52de0b19aca" providerId="AD" clId="Web-{67643F01-71A9-0610-3F8B-03312CC824DA}" dt="2024-08-12T20:36:26.911" v="24"/>
          <ac:spMkLst>
            <pc:docMk/>
            <pc:sldMk cId="0" sldId="265"/>
            <ac:spMk id="41" creationId="{E72ABB43-5E4A-95A6-5769-0BA60DD4C8CD}"/>
          </ac:spMkLst>
        </pc:spChg>
        <pc:spChg chg="del">
          <ac:chgData name="Harold Felipe Lara Gonzalez" userId="S::101532704@georgebrown.ca::d4767bc7-c3ed-466a-8ca7-e52de0b19aca" providerId="AD" clId="Web-{67643F01-71A9-0610-3F8B-03312CC824DA}" dt="2024-08-12T20:35:52.285" v="15"/>
          <ac:spMkLst>
            <pc:docMk/>
            <pc:sldMk cId="0" sldId="265"/>
            <ac:spMk id="48" creationId="{00000000-0000-0000-0000-000000000000}"/>
          </ac:spMkLst>
        </pc:spChg>
        <pc:spChg chg="add del">
          <ac:chgData name="Harold Felipe Lara Gonzalez" userId="S::101532704@georgebrown.ca::d4767bc7-c3ed-466a-8ca7-e52de0b19aca" providerId="AD" clId="Web-{67643F01-71A9-0610-3F8B-03312CC824DA}" dt="2024-08-12T20:45:48.251" v="42"/>
          <ac:spMkLst>
            <pc:docMk/>
            <pc:sldMk cId="0" sldId="265"/>
            <ac:spMk id="50" creationId="{76B48CA4-AFA7-0413-7FD3-7C9600442AD7}"/>
          </ac:spMkLst>
        </pc:spChg>
        <pc:grpChg chg="del">
          <ac:chgData name="Harold Felipe Lara Gonzalez" userId="S::101532704@georgebrown.ca::d4767bc7-c3ed-466a-8ca7-e52de0b19aca" providerId="AD" clId="Web-{67643F01-71A9-0610-3F8B-03312CC824DA}" dt="2024-08-12T20:35:29.362" v="4"/>
          <ac:grpSpMkLst>
            <pc:docMk/>
            <pc:sldMk cId="0" sldId="265"/>
            <ac:grpSpMk id="3" creationId="{00000000-0000-0000-0000-000000000000}"/>
          </ac:grpSpMkLst>
        </pc:grpChg>
        <pc:grpChg chg="del">
          <ac:chgData name="Harold Felipe Lara Gonzalez" userId="S::101532704@georgebrown.ca::d4767bc7-c3ed-466a-8ca7-e52de0b19aca" providerId="AD" clId="Web-{67643F01-71A9-0610-3F8B-03312CC824DA}" dt="2024-08-12T20:35:33.894" v="7"/>
          <ac:grpSpMkLst>
            <pc:docMk/>
            <pc:sldMk cId="0" sldId="265"/>
            <ac:grpSpMk id="6" creationId="{00000000-0000-0000-0000-000000000000}"/>
          </ac:grpSpMkLst>
        </pc:grpChg>
        <pc:grpChg chg="del">
          <ac:chgData name="Harold Felipe Lara Gonzalez" userId="S::101532704@georgebrown.ca::d4767bc7-c3ed-466a-8ca7-e52de0b19aca" providerId="AD" clId="Web-{67643F01-71A9-0610-3F8B-03312CC824DA}" dt="2024-08-12T20:35:29.034" v="3"/>
          <ac:grpSpMkLst>
            <pc:docMk/>
            <pc:sldMk cId="0" sldId="265"/>
            <ac:grpSpMk id="9" creationId="{00000000-0000-0000-0000-000000000000}"/>
          </ac:grpSpMkLst>
        </pc:grpChg>
        <pc:grpChg chg="del">
          <ac:chgData name="Harold Felipe Lara Gonzalez" userId="S::101532704@georgebrown.ca::d4767bc7-c3ed-466a-8ca7-e52de0b19aca" providerId="AD" clId="Web-{67643F01-71A9-0610-3F8B-03312CC824DA}" dt="2024-08-12T20:35:32.362" v="6"/>
          <ac:grpSpMkLst>
            <pc:docMk/>
            <pc:sldMk cId="0" sldId="265"/>
            <ac:grpSpMk id="12" creationId="{00000000-0000-0000-0000-000000000000}"/>
          </ac:grpSpMkLst>
        </pc:grpChg>
        <pc:grpChg chg="mod">
          <ac:chgData name="Harold Felipe Lara Gonzalez" userId="S::101532704@georgebrown.ca::d4767bc7-c3ed-466a-8ca7-e52de0b19aca" providerId="AD" clId="Web-{67643F01-71A9-0610-3F8B-03312CC824DA}" dt="2024-08-12T20:46:16.064" v="50" actId="1076"/>
          <ac:grpSpMkLst>
            <pc:docMk/>
            <pc:sldMk cId="0" sldId="265"/>
            <ac:grpSpMk id="19" creationId="{00000000-0000-0000-0000-000000000000}"/>
          </ac:grpSpMkLst>
        </pc:grpChg>
        <pc:grpChg chg="del">
          <ac:chgData name="Harold Felipe Lara Gonzalez" userId="S::101532704@georgebrown.ca::d4767bc7-c3ed-466a-8ca7-e52de0b19aca" providerId="AD" clId="Web-{67643F01-71A9-0610-3F8B-03312CC824DA}" dt="2024-08-12T20:35:38.863" v="10"/>
          <ac:grpSpMkLst>
            <pc:docMk/>
            <pc:sldMk cId="0" sldId="265"/>
            <ac:grpSpMk id="31" creationId="{00000000-0000-0000-0000-000000000000}"/>
          </ac:grpSpMkLst>
        </pc:grpChg>
        <pc:grpChg chg="del">
          <ac:chgData name="Harold Felipe Lara Gonzalez" userId="S::101532704@georgebrown.ca::d4767bc7-c3ed-466a-8ca7-e52de0b19aca" providerId="AD" clId="Web-{67643F01-71A9-0610-3F8B-03312CC824DA}" dt="2024-08-12T20:35:37.613" v="9"/>
          <ac:grpSpMkLst>
            <pc:docMk/>
            <pc:sldMk cId="0" sldId="265"/>
            <ac:grpSpMk id="34" creationId="{00000000-0000-0000-0000-000000000000}"/>
          </ac:grpSpMkLst>
        </pc:grpChg>
        <pc:graphicFrameChg chg="add del mod">
          <ac:chgData name="Harold Felipe Lara Gonzalez" userId="S::101532704@georgebrown.ca::d4767bc7-c3ed-466a-8ca7-e52de0b19aca" providerId="AD" clId="Web-{67643F01-71A9-0610-3F8B-03312CC824DA}" dt="2024-08-12T20:42:04.840" v="28"/>
          <ac:graphicFrameMkLst>
            <pc:docMk/>
            <pc:sldMk cId="0" sldId="265"/>
            <ac:graphicFrameMk id="43" creationId="{B7D8BB49-D91F-61F0-C56B-9B2EF2A89A3A}"/>
          </ac:graphicFrameMkLst>
        </pc:graphicFrameChg>
        <pc:graphicFrameChg chg="add del mod">
          <ac:chgData name="Harold Felipe Lara Gonzalez" userId="S::101532704@georgebrown.ca::d4767bc7-c3ed-466a-8ca7-e52de0b19aca" providerId="AD" clId="Web-{67643F01-71A9-0610-3F8B-03312CC824DA}" dt="2024-08-12T20:42:11.918" v="30"/>
          <ac:graphicFrameMkLst>
            <pc:docMk/>
            <pc:sldMk cId="0" sldId="265"/>
            <ac:graphicFrameMk id="45" creationId="{1271F172-E8B2-DC8D-09C9-E5F6F31ADE37}"/>
          </ac:graphicFrameMkLst>
        </pc:graphicFrameChg>
        <pc:picChg chg="del">
          <ac:chgData name="Harold Felipe Lara Gonzalez" userId="S::101532704@georgebrown.ca::d4767bc7-c3ed-466a-8ca7-e52de0b19aca" providerId="AD" clId="Web-{67643F01-71A9-0610-3F8B-03312CC824DA}" dt="2024-08-12T20:35:25.003" v="2"/>
          <ac:picMkLst>
            <pc:docMk/>
            <pc:sldMk cId="0" sldId="265"/>
            <ac:picMk id="15" creationId="{00000000-0000-0000-0000-000000000000}"/>
          </ac:picMkLst>
        </pc:picChg>
        <pc:picChg chg="del">
          <ac:chgData name="Harold Felipe Lara Gonzalez" userId="S::101532704@georgebrown.ca::d4767bc7-c3ed-466a-8ca7-e52de0b19aca" providerId="AD" clId="Web-{67643F01-71A9-0610-3F8B-03312CC824DA}" dt="2024-08-12T20:35:30.941" v="5"/>
          <ac:picMkLst>
            <pc:docMk/>
            <pc:sldMk cId="0" sldId="265"/>
            <ac:picMk id="16" creationId="{00000000-0000-0000-0000-000000000000}"/>
          </ac:picMkLst>
        </pc:picChg>
        <pc:picChg chg="del">
          <ac:chgData name="Harold Felipe Lara Gonzalez" userId="S::101532704@georgebrown.ca::d4767bc7-c3ed-466a-8ca7-e52de0b19aca" providerId="AD" clId="Web-{67643F01-71A9-0610-3F8B-03312CC824DA}" dt="2024-08-12T20:35:35.581" v="8"/>
          <ac:picMkLst>
            <pc:docMk/>
            <pc:sldMk cId="0" sldId="265"/>
            <ac:picMk id="37" creationId="{00000000-0000-0000-0000-000000000000}"/>
          </ac:picMkLst>
        </pc:picChg>
        <pc:picChg chg="add mod">
          <ac:chgData name="Harold Felipe Lara Gonzalez" userId="S::101532704@georgebrown.ca::d4767bc7-c3ed-466a-8ca7-e52de0b19aca" providerId="AD" clId="Web-{67643F01-71A9-0610-3F8B-03312CC824DA}" dt="2024-08-12T20:48:22.895" v="72" actId="1076"/>
          <ac:picMkLst>
            <pc:docMk/>
            <pc:sldMk cId="0" sldId="265"/>
            <ac:picMk id="46" creationId="{158DEA17-C99F-1F69-3126-AFE7EFB6009E}"/>
          </ac:picMkLst>
        </pc:picChg>
        <pc:picChg chg="add del mod">
          <ac:chgData name="Harold Felipe Lara Gonzalez" userId="S::101532704@georgebrown.ca::d4767bc7-c3ed-466a-8ca7-e52de0b19aca" providerId="AD" clId="Web-{67643F01-71A9-0610-3F8B-03312CC824DA}" dt="2024-08-12T20:44:49.094" v="37"/>
          <ac:picMkLst>
            <pc:docMk/>
            <pc:sldMk cId="0" sldId="265"/>
            <ac:picMk id="47" creationId="{DC166F19-9271-11EE-AEBB-879C3AB7DDC9}"/>
          </ac:picMkLst>
        </pc:picChg>
        <pc:picChg chg="add mod">
          <ac:chgData name="Harold Felipe Lara Gonzalez" userId="S::101532704@georgebrown.ca::d4767bc7-c3ed-466a-8ca7-e52de0b19aca" providerId="AD" clId="Web-{67643F01-71A9-0610-3F8B-03312CC824DA}" dt="2024-08-12T20:50:49.711" v="82" actId="14100"/>
          <ac:picMkLst>
            <pc:docMk/>
            <pc:sldMk cId="0" sldId="265"/>
            <ac:picMk id="49" creationId="{0F8985B9-C771-DD98-7A3E-21304A32E331}"/>
          </ac:picMkLst>
        </pc:picChg>
        <pc:picChg chg="add mod">
          <ac:chgData name="Harold Felipe Lara Gonzalez" userId="S::101532704@georgebrown.ca::d4767bc7-c3ed-466a-8ca7-e52de0b19aca" providerId="AD" clId="Web-{67643F01-71A9-0610-3F8B-03312CC824DA}" dt="2024-08-12T20:52:21.619" v="85" actId="1076"/>
          <ac:picMkLst>
            <pc:docMk/>
            <pc:sldMk cId="0" sldId="265"/>
            <ac:picMk id="51" creationId="{B0CC0F00-93A4-797E-14DD-CE0029C4EF8A}"/>
          </ac:picMkLst>
        </pc:picChg>
        <pc:picChg chg="add mod">
          <ac:chgData name="Harold Felipe Lara Gonzalez" userId="S::101532704@georgebrown.ca::d4767bc7-c3ed-466a-8ca7-e52de0b19aca" providerId="AD" clId="Web-{67643F01-71A9-0610-3F8B-03312CC824DA}" dt="2024-08-12T20:52:40.979" v="92" actId="1076"/>
          <ac:picMkLst>
            <pc:docMk/>
            <pc:sldMk cId="0" sldId="265"/>
            <ac:picMk id="52" creationId="{CA9A1989-33FC-84DE-1CB0-CBAAAC4F1A63}"/>
          </ac:picMkLst>
        </pc:picChg>
        <pc:picChg chg="add mod">
          <ac:chgData name="Harold Felipe Lara Gonzalez" userId="S::101532704@georgebrown.ca::d4767bc7-c3ed-466a-8ca7-e52de0b19aca" providerId="AD" clId="Web-{67643F01-71A9-0610-3F8B-03312CC824DA}" dt="2024-08-12T20:52:38.167" v="91" actId="1076"/>
          <ac:picMkLst>
            <pc:docMk/>
            <pc:sldMk cId="0" sldId="265"/>
            <ac:picMk id="53" creationId="{2C59BBF4-E1D9-945B-F8BC-DD91E067D3B5}"/>
          </ac:picMkLst>
        </pc:picChg>
        <pc:picChg chg="add mod">
          <ac:chgData name="Harold Felipe Lara Gonzalez" userId="S::101532704@georgebrown.ca::d4767bc7-c3ed-466a-8ca7-e52de0b19aca" providerId="AD" clId="Web-{67643F01-71A9-0610-3F8B-03312CC824DA}" dt="2024-08-12T20:52:36.151" v="90" actId="14100"/>
          <ac:picMkLst>
            <pc:docMk/>
            <pc:sldMk cId="0" sldId="265"/>
            <ac:picMk id="54" creationId="{688E34DD-1087-621F-FB22-0C8C9C8BD58B}"/>
          </ac:picMkLst>
        </pc:picChg>
      </pc:sldChg>
    </pc:docChg>
  </pc:docChgLst>
  <pc:docChgLst>
    <pc:chgData name="Harold Felipe Lara Gonzalez" userId="d4767bc7-c3ed-466a-8ca7-e52de0b19aca" providerId="ADAL" clId="{7A8545E1-88CC-4792-8F46-B4E15AF4F7D1}"/>
    <pc:docChg chg="custSel modSld sldOrd">
      <pc:chgData name="Harold Felipe Lara Gonzalez" userId="d4767bc7-c3ed-466a-8ca7-e52de0b19aca" providerId="ADAL" clId="{7A8545E1-88CC-4792-8F46-B4E15AF4F7D1}" dt="2024-08-12T21:04:57.693" v="38" actId="1076"/>
      <pc:docMkLst>
        <pc:docMk/>
      </pc:docMkLst>
      <pc:sldChg chg="delSp modSp mod ord">
        <pc:chgData name="Harold Felipe Lara Gonzalez" userId="d4767bc7-c3ed-466a-8ca7-e52de0b19aca" providerId="ADAL" clId="{7A8545E1-88CC-4792-8F46-B4E15AF4F7D1}" dt="2024-08-12T21:04:57.693" v="38" actId="1076"/>
        <pc:sldMkLst>
          <pc:docMk/>
          <pc:sldMk cId="0" sldId="260"/>
        </pc:sldMkLst>
        <pc:spChg chg="del mod">
          <ac:chgData name="Harold Felipe Lara Gonzalez" userId="d4767bc7-c3ed-466a-8ca7-e52de0b19aca" providerId="ADAL" clId="{7A8545E1-88CC-4792-8F46-B4E15AF4F7D1}" dt="2024-08-12T21:04:24.281" v="28" actId="478"/>
          <ac:spMkLst>
            <pc:docMk/>
            <pc:sldMk cId="0" sldId="260"/>
            <ac:spMk id="14" creationId="{00000000-0000-0000-0000-000000000000}"/>
          </ac:spMkLst>
        </pc:spChg>
        <pc:spChg chg="del">
          <ac:chgData name="Harold Felipe Lara Gonzalez" userId="d4767bc7-c3ed-466a-8ca7-e52de0b19aca" providerId="ADAL" clId="{7A8545E1-88CC-4792-8F46-B4E15AF4F7D1}" dt="2024-08-12T21:04:27.901" v="29" actId="478"/>
          <ac:spMkLst>
            <pc:docMk/>
            <pc:sldMk cId="0" sldId="260"/>
            <ac:spMk id="16" creationId="{00000000-0000-0000-0000-000000000000}"/>
          </ac:spMkLst>
        </pc:spChg>
        <pc:spChg chg="mod">
          <ac:chgData name="Harold Felipe Lara Gonzalez" userId="d4767bc7-c3ed-466a-8ca7-e52de0b19aca" providerId="ADAL" clId="{7A8545E1-88CC-4792-8F46-B4E15AF4F7D1}" dt="2024-08-12T21:04:57.693" v="38" actId="1076"/>
          <ac:spMkLst>
            <pc:docMk/>
            <pc:sldMk cId="0" sldId="260"/>
            <ac:spMk id="36" creationId="{00000000-0000-0000-0000-000000000000}"/>
          </ac:spMkLst>
        </pc:spChg>
        <pc:spChg chg="del">
          <ac:chgData name="Harold Felipe Lara Gonzalez" userId="d4767bc7-c3ed-466a-8ca7-e52de0b19aca" providerId="ADAL" clId="{7A8545E1-88CC-4792-8F46-B4E15AF4F7D1}" dt="2024-08-12T21:04:27.901" v="29" actId="478"/>
          <ac:spMkLst>
            <pc:docMk/>
            <pc:sldMk cId="0" sldId="260"/>
            <ac:spMk id="37" creationId="{00000000-0000-0000-0000-000000000000}"/>
          </ac:spMkLst>
        </pc:spChg>
        <pc:spChg chg="del mod">
          <ac:chgData name="Harold Felipe Lara Gonzalez" userId="d4767bc7-c3ed-466a-8ca7-e52de0b19aca" providerId="ADAL" clId="{7A8545E1-88CC-4792-8F46-B4E15AF4F7D1}" dt="2024-08-12T21:04:40.600" v="33" actId="478"/>
          <ac:spMkLst>
            <pc:docMk/>
            <pc:sldMk cId="0" sldId="260"/>
            <ac:spMk id="38" creationId="{00000000-0000-0000-0000-000000000000}"/>
          </ac:spMkLst>
        </pc:spChg>
        <pc:spChg chg="del mod">
          <ac:chgData name="Harold Felipe Lara Gonzalez" userId="d4767bc7-c3ed-466a-8ca7-e52de0b19aca" providerId="ADAL" clId="{7A8545E1-88CC-4792-8F46-B4E15AF4F7D1}" dt="2024-08-12T21:04:52.258" v="36" actId="478"/>
          <ac:spMkLst>
            <pc:docMk/>
            <pc:sldMk cId="0" sldId="260"/>
            <ac:spMk id="39" creationId="{00000000-0000-0000-0000-000000000000}"/>
          </ac:spMkLst>
        </pc:spChg>
        <pc:spChg chg="del">
          <ac:chgData name="Harold Felipe Lara Gonzalez" userId="d4767bc7-c3ed-466a-8ca7-e52de0b19aca" providerId="ADAL" clId="{7A8545E1-88CC-4792-8F46-B4E15AF4F7D1}" dt="2024-08-12T21:04:27.901" v="29" actId="478"/>
          <ac:spMkLst>
            <pc:docMk/>
            <pc:sldMk cId="0" sldId="260"/>
            <ac:spMk id="40" creationId="{00000000-0000-0000-0000-000000000000}"/>
          </ac:spMkLst>
        </pc:spChg>
        <pc:grpChg chg="del">
          <ac:chgData name="Harold Felipe Lara Gonzalez" userId="d4767bc7-c3ed-466a-8ca7-e52de0b19aca" providerId="ADAL" clId="{7A8545E1-88CC-4792-8F46-B4E15AF4F7D1}" dt="2024-08-12T21:04:21.624" v="26" actId="478"/>
          <ac:grpSpMkLst>
            <pc:docMk/>
            <pc:sldMk cId="0" sldId="260"/>
            <ac:grpSpMk id="2" creationId="{00000000-0000-0000-0000-000000000000}"/>
          </ac:grpSpMkLst>
        </pc:grpChg>
        <pc:grpChg chg="del">
          <ac:chgData name="Harold Felipe Lara Gonzalez" userId="d4767bc7-c3ed-466a-8ca7-e52de0b19aca" providerId="ADAL" clId="{7A8545E1-88CC-4792-8F46-B4E15AF4F7D1}" dt="2024-08-12T21:04:30.166" v="30" actId="478"/>
          <ac:grpSpMkLst>
            <pc:docMk/>
            <pc:sldMk cId="0" sldId="260"/>
            <ac:grpSpMk id="5" creationId="{00000000-0000-0000-0000-000000000000}"/>
          </ac:grpSpMkLst>
        </pc:grpChg>
        <pc:grpChg chg="del">
          <ac:chgData name="Harold Felipe Lara Gonzalez" userId="d4767bc7-c3ed-466a-8ca7-e52de0b19aca" providerId="ADAL" clId="{7A8545E1-88CC-4792-8F46-B4E15AF4F7D1}" dt="2024-08-12T21:04:19.332" v="25" actId="478"/>
          <ac:grpSpMkLst>
            <pc:docMk/>
            <pc:sldMk cId="0" sldId="260"/>
            <ac:grpSpMk id="8" creationId="{00000000-0000-0000-0000-000000000000}"/>
          </ac:grpSpMkLst>
        </pc:grpChg>
        <pc:grpChg chg="del">
          <ac:chgData name="Harold Felipe Lara Gonzalez" userId="d4767bc7-c3ed-466a-8ca7-e52de0b19aca" providerId="ADAL" clId="{7A8545E1-88CC-4792-8F46-B4E15AF4F7D1}" dt="2024-08-12T21:04:27.901" v="29" actId="478"/>
          <ac:grpSpMkLst>
            <pc:docMk/>
            <pc:sldMk cId="0" sldId="260"/>
            <ac:grpSpMk id="11" creationId="{00000000-0000-0000-0000-000000000000}"/>
          </ac:grpSpMkLst>
        </pc:grpChg>
      </pc:sldChg>
    </pc:docChg>
  </pc:docChgLst>
  <pc:docChgLst>
    <pc:chgData name="Harold Felipe Lara Gonzalez" userId="S::101532704@georgebrown.ca::d4767bc7-c3ed-466a-8ca7-e52de0b19aca" providerId="AD" clId="Web-{9B1168CB-4476-E5D1-BB52-DA3C09D359E3}"/>
    <pc:docChg chg="delSld modSld">
      <pc:chgData name="Harold Felipe Lara Gonzalez" userId="S::101532704@georgebrown.ca::d4767bc7-c3ed-466a-8ca7-e52de0b19aca" providerId="AD" clId="Web-{9B1168CB-4476-E5D1-BB52-DA3C09D359E3}" dt="2024-08-12T22:09:35.173" v="27" actId="1076"/>
      <pc:docMkLst>
        <pc:docMk/>
      </pc:docMkLst>
      <pc:sldChg chg="modSp">
        <pc:chgData name="Harold Felipe Lara Gonzalez" userId="S::101532704@georgebrown.ca::d4767bc7-c3ed-466a-8ca7-e52de0b19aca" providerId="AD" clId="Web-{9B1168CB-4476-E5D1-BB52-DA3C09D359E3}" dt="2024-08-12T21:40:43.861" v="24" actId="1076"/>
        <pc:sldMkLst>
          <pc:docMk/>
          <pc:sldMk cId="0" sldId="259"/>
        </pc:sldMkLst>
        <pc:spChg chg="mod">
          <ac:chgData name="Harold Felipe Lara Gonzalez" userId="S::101532704@georgebrown.ca::d4767bc7-c3ed-466a-8ca7-e52de0b19aca" providerId="AD" clId="Web-{9B1168CB-4476-E5D1-BB52-DA3C09D359E3}" dt="2024-08-12T21:40:43.861" v="24" actId="1076"/>
          <ac:spMkLst>
            <pc:docMk/>
            <pc:sldMk cId="0" sldId="259"/>
            <ac:spMk id="12" creationId="{00000000-0000-0000-0000-000000000000}"/>
          </ac:spMkLst>
        </pc:spChg>
        <pc:picChg chg="mod">
          <ac:chgData name="Harold Felipe Lara Gonzalez" userId="S::101532704@georgebrown.ca::d4767bc7-c3ed-466a-8ca7-e52de0b19aca" providerId="AD" clId="Web-{9B1168CB-4476-E5D1-BB52-DA3C09D359E3}" dt="2024-08-12T21:40:34.627" v="23" actId="14100"/>
          <ac:picMkLst>
            <pc:docMk/>
            <pc:sldMk cId="0" sldId="259"/>
            <ac:picMk id="3" creationId="{0E84BC1E-AE3D-3E1B-C2CA-2E702E72039A}"/>
          </ac:picMkLst>
        </pc:picChg>
      </pc:sldChg>
      <pc:sldChg chg="delSp modSp">
        <pc:chgData name="Harold Felipe Lara Gonzalez" userId="S::101532704@georgebrown.ca::d4767bc7-c3ed-466a-8ca7-e52de0b19aca" providerId="AD" clId="Web-{9B1168CB-4476-E5D1-BB52-DA3C09D359E3}" dt="2024-08-12T22:09:35.173" v="27" actId="1076"/>
        <pc:sldMkLst>
          <pc:docMk/>
          <pc:sldMk cId="0" sldId="260"/>
        </pc:sldMkLst>
        <pc:spChg chg="del">
          <ac:chgData name="Harold Felipe Lara Gonzalez" userId="S::101532704@georgebrown.ca::d4767bc7-c3ed-466a-8ca7-e52de0b19aca" providerId="AD" clId="Web-{9B1168CB-4476-E5D1-BB52-DA3C09D359E3}" dt="2024-08-12T22:09:25.564" v="25"/>
          <ac:spMkLst>
            <pc:docMk/>
            <pc:sldMk cId="0" sldId="260"/>
            <ac:spMk id="21" creationId="{00000000-0000-0000-0000-000000000000}"/>
          </ac:spMkLst>
        </pc:spChg>
        <pc:spChg chg="mod">
          <ac:chgData name="Harold Felipe Lara Gonzalez" userId="S::101532704@georgebrown.ca::d4767bc7-c3ed-466a-8ca7-e52de0b19aca" providerId="AD" clId="Web-{9B1168CB-4476-E5D1-BB52-DA3C09D359E3}" dt="2024-08-12T22:09:35.173" v="27" actId="1076"/>
          <ac:spMkLst>
            <pc:docMk/>
            <pc:sldMk cId="0" sldId="260"/>
            <ac:spMk id="36" creationId="{00000000-0000-0000-0000-000000000000}"/>
          </ac:spMkLst>
        </pc:spChg>
        <pc:grpChg chg="del">
          <ac:chgData name="Harold Felipe Lara Gonzalez" userId="S::101532704@georgebrown.ca::d4767bc7-c3ed-466a-8ca7-e52de0b19aca" providerId="AD" clId="Web-{9B1168CB-4476-E5D1-BB52-DA3C09D359E3}" dt="2024-08-12T22:09:27.579" v="26"/>
          <ac:grpSpMkLst>
            <pc:docMk/>
            <pc:sldMk cId="0" sldId="260"/>
            <ac:grpSpMk id="17" creationId="{00000000-0000-0000-0000-000000000000}"/>
          </ac:grpSpMkLst>
        </pc:grpChg>
      </pc:sldChg>
      <pc:sldChg chg="addSp delSp modSp del">
        <pc:chgData name="Harold Felipe Lara Gonzalez" userId="S::101532704@georgebrown.ca::d4767bc7-c3ed-466a-8ca7-e52de0b19aca" providerId="AD" clId="Web-{9B1168CB-4476-E5D1-BB52-DA3C09D359E3}" dt="2024-08-12T21:01:34.001" v="12"/>
        <pc:sldMkLst>
          <pc:docMk/>
          <pc:sldMk cId="0" sldId="263"/>
        </pc:sldMkLst>
        <pc:spChg chg="add del mod">
          <ac:chgData name="Harold Felipe Lara Gonzalez" userId="S::101532704@georgebrown.ca::d4767bc7-c3ed-466a-8ca7-e52de0b19aca" providerId="AD" clId="Web-{9B1168CB-4476-E5D1-BB52-DA3C09D359E3}" dt="2024-08-12T20:56:34.682" v="4"/>
          <ac:spMkLst>
            <pc:docMk/>
            <pc:sldMk cId="0" sldId="263"/>
            <ac:spMk id="12" creationId="{557C4A62-6647-ABA8-F798-F0E08FDE21A3}"/>
          </ac:spMkLst>
        </pc:spChg>
        <pc:spChg chg="del">
          <ac:chgData name="Harold Felipe Lara Gonzalez" userId="S::101532704@georgebrown.ca::d4767bc7-c3ed-466a-8ca7-e52de0b19aca" providerId="AD" clId="Web-{9B1168CB-4476-E5D1-BB52-DA3C09D359E3}" dt="2024-08-12T20:56:30.197" v="0"/>
          <ac:spMkLst>
            <pc:docMk/>
            <pc:sldMk cId="0" sldId="263"/>
            <ac:spMk id="58" creationId="{00000000-0000-0000-0000-000000000000}"/>
          </ac:spMkLst>
        </pc:spChg>
        <pc:picChg chg="add mod">
          <ac:chgData name="Harold Felipe Lara Gonzalez" userId="S::101532704@georgebrown.ca::d4767bc7-c3ed-466a-8ca7-e52de0b19aca" providerId="AD" clId="Web-{9B1168CB-4476-E5D1-BB52-DA3C09D359E3}" dt="2024-08-12T21:00:06.577" v="7" actId="14100"/>
          <ac:picMkLst>
            <pc:docMk/>
            <pc:sldMk cId="0" sldId="263"/>
            <ac:picMk id="13" creationId="{6C7C6137-D93E-4B44-0F33-3F7CCDD8B108}"/>
          </ac:picMkLst>
        </pc:picChg>
        <pc:picChg chg="add mod">
          <ac:chgData name="Harold Felipe Lara Gonzalez" userId="S::101532704@georgebrown.ca::d4767bc7-c3ed-466a-8ca7-e52de0b19aca" providerId="AD" clId="Web-{9B1168CB-4476-E5D1-BB52-DA3C09D359E3}" dt="2024-08-12T21:00:48.547" v="10" actId="14100"/>
          <ac:picMkLst>
            <pc:docMk/>
            <pc:sldMk cId="0" sldId="263"/>
            <ac:picMk id="14" creationId="{9CDC41B3-2C7E-1C90-AE92-890FEAC8F8AB}"/>
          </ac:picMkLst>
        </pc:picChg>
      </pc:sldChg>
      <pc:sldChg chg="delSp">
        <pc:chgData name="Harold Felipe Lara Gonzalez" userId="S::101532704@georgebrown.ca::d4767bc7-c3ed-466a-8ca7-e52de0b19aca" providerId="AD" clId="Web-{9B1168CB-4476-E5D1-BB52-DA3C09D359E3}" dt="2024-08-12T21:40:15.594" v="19"/>
        <pc:sldMkLst>
          <pc:docMk/>
          <pc:sldMk cId="0" sldId="266"/>
        </pc:sldMkLst>
        <pc:grpChg chg="del">
          <ac:chgData name="Harold Felipe Lara Gonzalez" userId="S::101532704@georgebrown.ca::d4767bc7-c3ed-466a-8ca7-e52de0b19aca" providerId="AD" clId="Web-{9B1168CB-4476-E5D1-BB52-DA3C09D359E3}" dt="2024-08-12T21:40:15.594" v="19"/>
          <ac:grpSpMkLst>
            <pc:docMk/>
            <pc:sldMk cId="0" sldId="266"/>
            <ac:grpSpMk id="39" creationId="{00000000-0000-0000-0000-000000000000}"/>
          </ac:grpSpMkLst>
        </pc:grpChg>
      </pc:sldChg>
      <pc:sldChg chg="del">
        <pc:chgData name="Harold Felipe Lara Gonzalez" userId="S::101532704@georgebrown.ca::d4767bc7-c3ed-466a-8ca7-e52de0b19aca" providerId="AD" clId="Web-{9B1168CB-4476-E5D1-BB52-DA3C09D359E3}" dt="2024-08-12T21:01:04.234" v="11"/>
        <pc:sldMkLst>
          <pc:docMk/>
          <pc:sldMk cId="0" sldId="267"/>
        </pc:sldMkLst>
      </pc:sldChg>
      <pc:sldChg chg="del">
        <pc:chgData name="Harold Felipe Lara Gonzalez" userId="S::101532704@georgebrown.ca::d4767bc7-c3ed-466a-8ca7-e52de0b19aca" providerId="AD" clId="Web-{9B1168CB-4476-E5D1-BB52-DA3C09D359E3}" dt="2024-08-12T21:01:45.657" v="13"/>
        <pc:sldMkLst>
          <pc:docMk/>
          <pc:sldMk cId="0" sldId="272"/>
        </pc:sldMkLst>
      </pc:sldChg>
      <pc:sldChg chg="delSp modSp">
        <pc:chgData name="Harold Felipe Lara Gonzalez" userId="S::101532704@georgebrown.ca::d4767bc7-c3ed-466a-8ca7-e52de0b19aca" providerId="AD" clId="Web-{9B1168CB-4476-E5D1-BB52-DA3C09D359E3}" dt="2024-08-12T21:40:07.703" v="18"/>
        <pc:sldMkLst>
          <pc:docMk/>
          <pc:sldMk cId="0" sldId="273"/>
        </pc:sldMkLst>
        <pc:spChg chg="del">
          <ac:chgData name="Harold Felipe Lara Gonzalez" userId="S::101532704@georgebrown.ca::d4767bc7-c3ed-466a-8ca7-e52de0b19aca" providerId="AD" clId="Web-{9B1168CB-4476-E5D1-BB52-DA3C09D359E3}" dt="2024-08-12T21:39:58.625" v="14"/>
          <ac:spMkLst>
            <pc:docMk/>
            <pc:sldMk cId="0" sldId="273"/>
            <ac:spMk id="16" creationId="{00000000-0000-0000-0000-000000000000}"/>
          </ac:spMkLst>
        </pc:spChg>
        <pc:spChg chg="del mod">
          <ac:chgData name="Harold Felipe Lara Gonzalez" userId="S::101532704@georgebrown.ca::d4767bc7-c3ed-466a-8ca7-e52de0b19aca" providerId="AD" clId="Web-{9B1168CB-4476-E5D1-BB52-DA3C09D359E3}" dt="2024-08-12T21:40:02.938" v="17"/>
          <ac:spMkLst>
            <pc:docMk/>
            <pc:sldMk cId="0" sldId="273"/>
            <ac:spMk id="17" creationId="{00000000-0000-0000-0000-000000000000}"/>
          </ac:spMkLst>
        </pc:spChg>
        <pc:grpChg chg="del">
          <ac:chgData name="Harold Felipe Lara Gonzalez" userId="S::101532704@georgebrown.ca::d4767bc7-c3ed-466a-8ca7-e52de0b19aca" providerId="AD" clId="Web-{9B1168CB-4476-E5D1-BB52-DA3C09D359E3}" dt="2024-08-12T21:40:07.703" v="18"/>
          <ac:grpSpMkLst>
            <pc:docMk/>
            <pc:sldMk cId="0" sldId="273"/>
            <ac:grpSpMk id="13" creationId="{00000000-0000-0000-0000-000000000000}"/>
          </ac:grpSpMkLst>
        </pc:grpChg>
      </pc:sldChg>
    </pc:docChg>
  </pc:docChgLst>
  <pc:docChgLst>
    <pc:chgData name="Harold Felipe Lara Gonzalez" userId="S::101532704@georgebrown.ca::d4767bc7-c3ed-466a-8ca7-e52de0b19aca" providerId="AD" clId="Web-{FEA6C09D-916B-E731-08A9-D0251D4D254C}"/>
    <pc:docChg chg="modSld">
      <pc:chgData name="Harold Felipe Lara Gonzalez" userId="S::101532704@georgebrown.ca::d4767bc7-c3ed-466a-8ca7-e52de0b19aca" providerId="AD" clId="Web-{FEA6C09D-916B-E731-08A9-D0251D4D254C}" dt="2024-08-14T20:36:37.438" v="78" actId="1076"/>
      <pc:docMkLst>
        <pc:docMk/>
      </pc:docMkLst>
      <pc:sldChg chg="modSp">
        <pc:chgData name="Harold Felipe Lara Gonzalez" userId="S::101532704@georgebrown.ca::d4767bc7-c3ed-466a-8ca7-e52de0b19aca" providerId="AD" clId="Web-{FEA6C09D-916B-E731-08A9-D0251D4D254C}" dt="2024-08-14T17:39:48.979" v="41" actId="20577"/>
        <pc:sldMkLst>
          <pc:docMk/>
          <pc:sldMk cId="0" sldId="258"/>
        </pc:sldMkLst>
        <pc:spChg chg="mod">
          <ac:chgData name="Harold Felipe Lara Gonzalez" userId="S::101532704@georgebrown.ca::d4767bc7-c3ed-466a-8ca7-e52de0b19aca" providerId="AD" clId="Web-{FEA6C09D-916B-E731-08A9-D0251D4D254C}" dt="2024-08-14T17:39:48.979" v="41" actId="20577"/>
          <ac:spMkLst>
            <pc:docMk/>
            <pc:sldMk cId="0" sldId="258"/>
            <ac:spMk id="39" creationId="{1CEF6A29-BB1B-5596-CDF6-59BD9C20C796}"/>
          </ac:spMkLst>
        </pc:spChg>
      </pc:sldChg>
      <pc:sldChg chg="addSp delSp modSp">
        <pc:chgData name="Harold Felipe Lara Gonzalez" userId="S::101532704@georgebrown.ca::d4767bc7-c3ed-466a-8ca7-e52de0b19aca" providerId="AD" clId="Web-{FEA6C09D-916B-E731-08A9-D0251D4D254C}" dt="2024-08-14T20:36:37.438" v="78" actId="1076"/>
        <pc:sldMkLst>
          <pc:docMk/>
          <pc:sldMk cId="0" sldId="273"/>
        </pc:sldMkLst>
        <pc:spChg chg="add del mod">
          <ac:chgData name="Harold Felipe Lara Gonzalez" userId="S::101532704@georgebrown.ca::d4767bc7-c3ed-466a-8ca7-e52de0b19aca" providerId="AD" clId="Web-{FEA6C09D-916B-E731-08A9-D0251D4D254C}" dt="2024-08-14T16:37:14.065" v="31"/>
          <ac:spMkLst>
            <pc:docMk/>
            <pc:sldMk cId="0" sldId="273"/>
            <ac:spMk id="2" creationId="{AE3A7291-4BC7-C364-2BDF-2A8915CEC479}"/>
          </ac:spMkLst>
        </pc:spChg>
        <pc:spChg chg="add mod">
          <ac:chgData name="Harold Felipe Lara Gonzalez" userId="S::101532704@georgebrown.ca::d4767bc7-c3ed-466a-8ca7-e52de0b19aca" providerId="AD" clId="Web-{FEA6C09D-916B-E731-08A9-D0251D4D254C}" dt="2024-08-14T20:36:34.001" v="77" actId="20577"/>
          <ac:spMkLst>
            <pc:docMk/>
            <pc:sldMk cId="0" sldId="273"/>
            <ac:spMk id="3" creationId="{AEAC49B7-7E92-322F-7529-C42234ED9EB3}"/>
          </ac:spMkLst>
        </pc:spChg>
        <pc:spChg chg="mod">
          <ac:chgData name="Harold Felipe Lara Gonzalez" userId="S::101532704@georgebrown.ca::d4767bc7-c3ed-466a-8ca7-e52de0b19aca" providerId="AD" clId="Web-{FEA6C09D-916B-E731-08A9-D0251D4D254C}" dt="2024-08-14T20:32:03.948" v="53" actId="20577"/>
          <ac:spMkLst>
            <pc:docMk/>
            <pc:sldMk cId="0" sldId="273"/>
            <ac:spMk id="30" creationId="{00000000-0000-0000-0000-000000000000}"/>
          </ac:spMkLst>
        </pc:spChg>
        <pc:picChg chg="add mod">
          <ac:chgData name="Harold Felipe Lara Gonzalez" userId="S::101532704@georgebrown.ca::d4767bc7-c3ed-466a-8ca7-e52de0b19aca" providerId="AD" clId="Web-{FEA6C09D-916B-E731-08A9-D0251D4D254C}" dt="2024-08-14T20:36:37.438" v="78" actId="1076"/>
          <ac:picMkLst>
            <pc:docMk/>
            <pc:sldMk cId="0" sldId="273"/>
            <ac:picMk id="2" creationId="{A3EF713A-41F8-C8DA-7637-9E65D09A1C07}"/>
          </ac:picMkLst>
        </pc:picChg>
      </pc:sldChg>
    </pc:docChg>
  </pc:docChgLst>
  <pc:docChgLst>
    <pc:chgData name="batirovich@yahoo.com" userId="S::urn:spo:guest#batirovich@yahoo.com::" providerId="AD" clId="Web-{7D197188-7257-7E0C-2355-1C7F5FBAD1D3}"/>
    <pc:docChg chg="modSld">
      <pc:chgData name="batirovich@yahoo.com" userId="S::urn:spo:guest#batirovich@yahoo.com::" providerId="AD" clId="Web-{7D197188-7257-7E0C-2355-1C7F5FBAD1D3}" dt="2024-08-12T21:38:34.337" v="11"/>
      <pc:docMkLst>
        <pc:docMk/>
      </pc:docMkLst>
      <pc:sldChg chg="modSp">
        <pc:chgData name="batirovich@yahoo.com" userId="S::urn:spo:guest#batirovich@yahoo.com::" providerId="AD" clId="Web-{7D197188-7257-7E0C-2355-1C7F5FBAD1D3}" dt="2024-08-12T21:36:14.631" v="7" actId="14100"/>
        <pc:sldMkLst>
          <pc:docMk/>
          <pc:sldMk cId="0" sldId="256"/>
        </pc:sldMkLst>
        <pc:spChg chg="mod">
          <ac:chgData name="batirovich@yahoo.com" userId="S::urn:spo:guest#batirovich@yahoo.com::" providerId="AD" clId="Web-{7D197188-7257-7E0C-2355-1C7F5FBAD1D3}" dt="2024-08-12T21:36:14.631" v="7" actId="14100"/>
          <ac:spMkLst>
            <pc:docMk/>
            <pc:sldMk cId="0" sldId="256"/>
            <ac:spMk id="2" creationId="{00000000-0000-0000-0000-000000000000}"/>
          </ac:spMkLst>
        </pc:spChg>
        <pc:grpChg chg="mod">
          <ac:chgData name="batirovich@yahoo.com" userId="S::urn:spo:guest#batirovich@yahoo.com::" providerId="AD" clId="Web-{7D197188-7257-7E0C-2355-1C7F5FBAD1D3}" dt="2024-08-12T21:35:41.006" v="4" actId="14100"/>
          <ac:grpSpMkLst>
            <pc:docMk/>
            <pc:sldMk cId="0" sldId="256"/>
            <ac:grpSpMk id="3" creationId="{00000000-0000-0000-0000-000000000000}"/>
          </ac:grpSpMkLst>
        </pc:grpChg>
        <pc:grpChg chg="mod">
          <ac:chgData name="batirovich@yahoo.com" userId="S::urn:spo:guest#batirovich@yahoo.com::" providerId="AD" clId="Web-{7D197188-7257-7E0C-2355-1C7F5FBAD1D3}" dt="2024-08-12T21:35:56.709" v="5" actId="1076"/>
          <ac:grpSpMkLst>
            <pc:docMk/>
            <pc:sldMk cId="0" sldId="256"/>
            <ac:grpSpMk id="6" creationId="{00000000-0000-0000-0000-000000000000}"/>
          </ac:grpSpMkLst>
        </pc:grpChg>
        <pc:grpChg chg="mod">
          <ac:chgData name="batirovich@yahoo.com" userId="S::urn:spo:guest#batirovich@yahoo.com::" providerId="AD" clId="Web-{7D197188-7257-7E0C-2355-1C7F5FBAD1D3}" dt="2024-08-12T21:36:02.288" v="6" actId="1076"/>
          <ac:grpSpMkLst>
            <pc:docMk/>
            <pc:sldMk cId="0" sldId="256"/>
            <ac:grpSpMk id="22" creationId="{00000000-0000-0000-0000-000000000000}"/>
          </ac:grpSpMkLst>
        </pc:grpChg>
        <pc:picChg chg="mod">
          <ac:chgData name="batirovich@yahoo.com" userId="S::urn:spo:guest#batirovich@yahoo.com::" providerId="AD" clId="Web-{7D197188-7257-7E0C-2355-1C7F5FBAD1D3}" dt="2024-08-12T21:35:32.600" v="2" actId="14100"/>
          <ac:picMkLst>
            <pc:docMk/>
            <pc:sldMk cId="0" sldId="256"/>
            <ac:picMk id="46" creationId="{A7932ABC-4308-1797-4B87-BE985216AB6A}"/>
          </ac:picMkLst>
        </pc:picChg>
      </pc:sldChg>
      <pc:sldChg chg="addSp delSp modSp">
        <pc:chgData name="batirovich@yahoo.com" userId="S::urn:spo:guest#batirovich@yahoo.com::" providerId="AD" clId="Web-{7D197188-7257-7E0C-2355-1C7F5FBAD1D3}" dt="2024-08-12T21:38:34.337" v="11"/>
        <pc:sldMkLst>
          <pc:docMk/>
          <pc:sldMk cId="0" sldId="259"/>
        </pc:sldMkLst>
        <pc:spChg chg="del mod">
          <ac:chgData name="batirovich@yahoo.com" userId="S::urn:spo:guest#batirovich@yahoo.com::" providerId="AD" clId="Web-{7D197188-7257-7E0C-2355-1C7F5FBAD1D3}" dt="2024-08-12T21:38:34.337" v="11"/>
          <ac:spMkLst>
            <pc:docMk/>
            <pc:sldMk cId="0" sldId="259"/>
            <ac:spMk id="13" creationId="{00000000-0000-0000-0000-000000000000}"/>
          </ac:spMkLst>
        </pc:spChg>
        <pc:picChg chg="add mod">
          <ac:chgData name="batirovich@yahoo.com" userId="S::urn:spo:guest#batirovich@yahoo.com::" providerId="AD" clId="Web-{7D197188-7257-7E0C-2355-1C7F5FBAD1D3}" dt="2024-08-12T21:37:08.835" v="9" actId="14100"/>
          <ac:picMkLst>
            <pc:docMk/>
            <pc:sldMk cId="0" sldId="259"/>
            <ac:picMk id="3" creationId="{0E84BC1E-AE3D-3E1B-C2CA-2E702E72039A}"/>
          </ac:picMkLst>
        </pc:pic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sv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jpeg>
</file>

<file path=ppt/media/image30.svg>
</file>

<file path=ppt/media/image31.png>
</file>

<file path=ppt/media/image32.png>
</file>

<file path=ppt/media/image33.svg>
</file>

<file path=ppt/media/image34.jpe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svg"/><Relationship Id="rId10"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svg"/><Relationship Id="rId7"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1.sv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30.svg"/><Relationship Id="rId4" Type="http://schemas.openxmlformats.org/officeDocument/2006/relationships/image" Target="../media/image26.png"/><Relationship Id="rId9"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4.jpe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sp>
        <p:nvSpPr>
          <p:cNvPr id="2" name="Freeform 2"/>
          <p:cNvSpPr/>
          <p:nvPr/>
        </p:nvSpPr>
        <p:spPr>
          <a:xfrm>
            <a:off x="-413478" y="0"/>
            <a:ext cx="19114956" cy="10636864"/>
          </a:xfrm>
          <a:custGeom>
            <a:avLst/>
            <a:gdLst/>
            <a:ahLst/>
            <a:cxnLst/>
            <a:rect l="l" t="t" r="r" b="b"/>
            <a:pathLst>
              <a:path w="19114956" h="10636864">
                <a:moveTo>
                  <a:pt x="0" y="0"/>
                </a:moveTo>
                <a:lnTo>
                  <a:pt x="19114956" y="0"/>
                </a:lnTo>
                <a:lnTo>
                  <a:pt x="19114956" y="10636864"/>
                </a:lnTo>
                <a:lnTo>
                  <a:pt x="0" y="10636864"/>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CA"/>
          </a:p>
        </p:txBody>
      </p:sp>
      <p:grpSp>
        <p:nvGrpSpPr>
          <p:cNvPr id="3" name="Group 3"/>
          <p:cNvGrpSpPr/>
          <p:nvPr/>
        </p:nvGrpSpPr>
        <p:grpSpPr>
          <a:xfrm>
            <a:off x="10545091" y="1050066"/>
            <a:ext cx="6918066" cy="8156160"/>
            <a:chOff x="0" y="-47625"/>
            <a:chExt cx="1646718" cy="2354001"/>
          </a:xfrm>
        </p:grpSpPr>
        <p:sp>
          <p:nvSpPr>
            <p:cNvPr id="4" name="Freeform 4"/>
            <p:cNvSpPr/>
            <p:nvPr/>
          </p:nvSpPr>
          <p:spPr>
            <a:xfrm>
              <a:off x="0" y="0"/>
              <a:ext cx="1646718" cy="2306376"/>
            </a:xfrm>
            <a:custGeom>
              <a:avLst/>
              <a:gdLst/>
              <a:ahLst/>
              <a:cxnLst/>
              <a:rect l="l" t="t" r="r" b="b"/>
              <a:pathLst>
                <a:path w="1646718" h="2306376">
                  <a:moveTo>
                    <a:pt x="0" y="0"/>
                  </a:moveTo>
                  <a:lnTo>
                    <a:pt x="1646718" y="0"/>
                  </a:lnTo>
                  <a:lnTo>
                    <a:pt x="1646718" y="2306376"/>
                  </a:lnTo>
                  <a:lnTo>
                    <a:pt x="0" y="2306376"/>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5" name="TextBox 5"/>
            <p:cNvSpPr txBox="1"/>
            <p:nvPr/>
          </p:nvSpPr>
          <p:spPr>
            <a:xfrm>
              <a:off x="0" y="-47625"/>
              <a:ext cx="1646718" cy="2354001"/>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12763383" y="840962"/>
            <a:ext cx="2809881" cy="409797"/>
            <a:chOff x="0" y="-47625"/>
            <a:chExt cx="812800" cy="118539"/>
          </a:xfrm>
        </p:grpSpPr>
        <p:sp>
          <p:nvSpPr>
            <p:cNvPr id="7" name="Freeform 7"/>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8" name="TextBox 8"/>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10548981" y="452860"/>
            <a:ext cx="7209257" cy="12398749"/>
            <a:chOff x="0" y="0"/>
            <a:chExt cx="9612342" cy="12398749"/>
          </a:xfrm>
        </p:grpSpPr>
        <p:sp>
          <p:nvSpPr>
            <p:cNvPr id="10" name="AutoShape 10"/>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1" name="AutoShape 11"/>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2" name="AutoShape 12"/>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13" name="Group 13"/>
            <p:cNvGrpSpPr/>
            <p:nvPr/>
          </p:nvGrpSpPr>
          <p:grpSpPr>
            <a:xfrm>
              <a:off x="0" y="0"/>
              <a:ext cx="254673" cy="25467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0" y="12144076"/>
              <a:ext cx="254673" cy="254673"/>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grpSp>
        <p:nvGrpSpPr>
          <p:cNvPr id="19" name="Group 19"/>
          <p:cNvGrpSpPr/>
          <p:nvPr/>
        </p:nvGrpSpPr>
        <p:grpSpPr>
          <a:xfrm rot="5400000">
            <a:off x="10114355" y="4938602"/>
            <a:ext cx="2809881" cy="409797"/>
            <a:chOff x="0" y="-47625"/>
            <a:chExt cx="812800" cy="118539"/>
          </a:xfrm>
        </p:grpSpPr>
        <p:sp>
          <p:nvSpPr>
            <p:cNvPr id="20" name="Freeform 20"/>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21" name="TextBox 21"/>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grpSp>
        <p:nvGrpSpPr>
          <p:cNvPr id="22" name="Group 22"/>
          <p:cNvGrpSpPr/>
          <p:nvPr/>
        </p:nvGrpSpPr>
        <p:grpSpPr>
          <a:xfrm rot="5400000">
            <a:off x="16051848" y="4984323"/>
            <a:ext cx="2809881" cy="409797"/>
            <a:chOff x="0" y="-47625"/>
            <a:chExt cx="812800" cy="118539"/>
          </a:xfrm>
        </p:grpSpPr>
        <p:sp>
          <p:nvSpPr>
            <p:cNvPr id="23" name="Freeform 23"/>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24" name="TextBox 24"/>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grpSp>
        <p:nvGrpSpPr>
          <p:cNvPr id="25" name="Group 25"/>
          <p:cNvGrpSpPr/>
          <p:nvPr/>
        </p:nvGrpSpPr>
        <p:grpSpPr>
          <a:xfrm>
            <a:off x="12761097" y="8804364"/>
            <a:ext cx="2809881" cy="409797"/>
            <a:chOff x="0" y="-47625"/>
            <a:chExt cx="812800" cy="118539"/>
          </a:xfrm>
        </p:grpSpPr>
        <p:sp>
          <p:nvSpPr>
            <p:cNvPr id="26" name="Freeform 26"/>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27" name="TextBox 27"/>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sp>
        <p:nvSpPr>
          <p:cNvPr id="28" name="TextBox 28"/>
          <p:cNvSpPr txBox="1"/>
          <p:nvPr/>
        </p:nvSpPr>
        <p:spPr>
          <a:xfrm>
            <a:off x="783919" y="2277687"/>
            <a:ext cx="11615920" cy="2385268"/>
          </a:xfrm>
          <a:prstGeom prst="rect">
            <a:avLst/>
          </a:prstGeom>
        </p:spPr>
        <p:txBody>
          <a:bodyPr lIns="0" tIns="0" rIns="0" bIns="0" rtlCol="0" anchor="t">
            <a:spAutoFit/>
          </a:bodyPr>
          <a:lstStyle/>
          <a:p>
            <a:pPr>
              <a:lnSpc>
                <a:spcPts val="18559"/>
              </a:lnSpc>
            </a:pPr>
            <a:r>
              <a:rPr lang="en-US" sz="15450">
                <a:solidFill>
                  <a:srgbClr val="5CE1E6"/>
                </a:solidFill>
                <a:latin typeface="Teko"/>
                <a:cs typeface="Teko"/>
              </a:rPr>
              <a:t>Block Evidence </a:t>
            </a:r>
          </a:p>
        </p:txBody>
      </p:sp>
      <p:grpSp>
        <p:nvGrpSpPr>
          <p:cNvPr id="30" name="Group 30"/>
          <p:cNvGrpSpPr/>
          <p:nvPr/>
        </p:nvGrpSpPr>
        <p:grpSpPr>
          <a:xfrm>
            <a:off x="1357436" y="5796943"/>
            <a:ext cx="5245579" cy="4076776"/>
            <a:chOff x="-46326" y="-48439"/>
            <a:chExt cx="1506364" cy="524764"/>
          </a:xfrm>
        </p:grpSpPr>
        <p:sp>
          <p:nvSpPr>
            <p:cNvPr id="31" name="Freeform 31"/>
            <p:cNvSpPr/>
            <p:nvPr/>
          </p:nvSpPr>
          <p:spPr>
            <a:xfrm>
              <a:off x="-46326" y="-48439"/>
              <a:ext cx="1460038" cy="476325"/>
            </a:xfrm>
            <a:custGeom>
              <a:avLst/>
              <a:gdLst/>
              <a:ahLst/>
              <a:cxnLst/>
              <a:rect l="l" t="t" r="r" b="b"/>
              <a:pathLst>
                <a:path w="1460038" h="476325">
                  <a:moveTo>
                    <a:pt x="0" y="0"/>
                  </a:moveTo>
                  <a:lnTo>
                    <a:pt x="1460038" y="0"/>
                  </a:lnTo>
                  <a:lnTo>
                    <a:pt x="1460038" y="476325"/>
                  </a:lnTo>
                  <a:lnTo>
                    <a:pt x="0" y="476325"/>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32" name="TextBox 32"/>
            <p:cNvSpPr txBox="1"/>
            <p:nvPr/>
          </p:nvSpPr>
          <p:spPr>
            <a:xfrm>
              <a:off x="0" y="-47625"/>
              <a:ext cx="1460038" cy="523950"/>
            </a:xfrm>
            <a:prstGeom prst="rect">
              <a:avLst/>
            </a:prstGeom>
          </p:spPr>
          <p:txBody>
            <a:bodyPr lIns="50800" tIns="50800" rIns="50800" bIns="50800" rtlCol="0" anchor="ctr"/>
            <a:lstStyle/>
            <a:p>
              <a:pPr algn="ctr">
                <a:lnSpc>
                  <a:spcPts val="3359"/>
                </a:lnSpc>
              </a:pPr>
              <a:endParaRPr/>
            </a:p>
          </p:txBody>
        </p:sp>
      </p:grpSp>
      <p:sp>
        <p:nvSpPr>
          <p:cNvPr id="44" name="TextBox 44"/>
          <p:cNvSpPr txBox="1"/>
          <p:nvPr/>
        </p:nvSpPr>
        <p:spPr>
          <a:xfrm>
            <a:off x="1966199" y="6140644"/>
            <a:ext cx="5832708" cy="3856825"/>
          </a:xfrm>
          <a:prstGeom prst="rect">
            <a:avLst/>
          </a:prstGeom>
        </p:spPr>
        <p:txBody>
          <a:bodyPr wrap="square" lIns="0" tIns="0" rIns="0" bIns="0" rtlCol="0" anchor="t">
            <a:spAutoFit/>
          </a:bodyPr>
          <a:lstStyle/>
          <a:p>
            <a:pPr>
              <a:lnSpc>
                <a:spcPts val="7739"/>
              </a:lnSpc>
            </a:pPr>
            <a:r>
              <a:rPr lang="en-US" sz="3200">
                <a:solidFill>
                  <a:schemeClr val="bg1"/>
                </a:solidFill>
                <a:latin typeface="Teko"/>
                <a:cs typeface="Teko"/>
              </a:rPr>
              <a:t>Nithin Raj [1015116216</a:t>
            </a:r>
            <a:r>
              <a:rPr lang="en-US" sz="3200">
                <a:solidFill>
                  <a:schemeClr val="bg1"/>
                </a:solidFill>
                <a:latin typeface="Teko"/>
                <a:cs typeface="Calibri"/>
              </a:rPr>
              <a:t>]</a:t>
            </a:r>
            <a:endParaRPr lang="en-US" sz="3200">
              <a:solidFill>
                <a:schemeClr val="bg1"/>
              </a:solidFill>
              <a:latin typeface="Teko"/>
              <a:cs typeface="Teko"/>
            </a:endParaRPr>
          </a:p>
          <a:p>
            <a:pPr>
              <a:lnSpc>
                <a:spcPts val="7739"/>
              </a:lnSpc>
            </a:pPr>
            <a:r>
              <a:rPr lang="en-US" sz="3200">
                <a:solidFill>
                  <a:schemeClr val="bg1"/>
                </a:solidFill>
                <a:latin typeface="Teko"/>
                <a:cs typeface="Teko"/>
              </a:rPr>
              <a:t>Nodirbek </a:t>
            </a:r>
            <a:r>
              <a:rPr lang="en-US" sz="3200" err="1">
                <a:solidFill>
                  <a:schemeClr val="bg1"/>
                </a:solidFill>
                <a:latin typeface="Teko"/>
                <a:cs typeface="Teko"/>
              </a:rPr>
              <a:t>Islomov</a:t>
            </a:r>
            <a:r>
              <a:rPr lang="en-US" sz="3200">
                <a:solidFill>
                  <a:schemeClr val="bg1"/>
                </a:solidFill>
                <a:latin typeface="Teko"/>
                <a:cs typeface="Teko"/>
              </a:rPr>
              <a:t> [</a:t>
            </a:r>
            <a:r>
              <a:rPr lang="en-CA" sz="3200">
                <a:solidFill>
                  <a:schemeClr val="bg1"/>
                </a:solidFill>
                <a:latin typeface="Teko"/>
                <a:cs typeface="Calibri"/>
              </a:rPr>
              <a:t>101503673]</a:t>
            </a:r>
            <a:endParaRPr lang="en-US" sz="3200">
              <a:solidFill>
                <a:schemeClr val="bg1"/>
              </a:solidFill>
              <a:latin typeface="Teko"/>
              <a:cs typeface="Teko"/>
            </a:endParaRPr>
          </a:p>
          <a:p>
            <a:pPr>
              <a:lnSpc>
                <a:spcPts val="7739"/>
              </a:lnSpc>
            </a:pPr>
            <a:r>
              <a:rPr lang="en-US" sz="3200">
                <a:solidFill>
                  <a:schemeClr val="bg1"/>
                </a:solidFill>
                <a:latin typeface="Teko"/>
                <a:cs typeface="Teko"/>
              </a:rPr>
              <a:t>Harold Felipe Lara </a:t>
            </a:r>
            <a:r>
              <a:rPr lang="en-CA" sz="3200">
                <a:solidFill>
                  <a:schemeClr val="bg1"/>
                </a:solidFill>
                <a:latin typeface="Teko"/>
                <a:cs typeface="Calibri"/>
              </a:rPr>
              <a:t>[101532704]</a:t>
            </a:r>
          </a:p>
          <a:p>
            <a:pPr>
              <a:lnSpc>
                <a:spcPts val="7739"/>
              </a:lnSpc>
            </a:pPr>
            <a:endParaRPr lang="en-US" sz="4000">
              <a:solidFill>
                <a:srgbClr val="FFFFFF"/>
              </a:solidFill>
              <a:latin typeface="Teko"/>
              <a:cs typeface="Teko"/>
            </a:endParaRPr>
          </a:p>
        </p:txBody>
      </p:sp>
      <p:pic>
        <p:nvPicPr>
          <p:cNvPr id="46" name="Picture 45" descr="A logo of a person in a hat&#10;&#10;Description automatically generated">
            <a:extLst>
              <a:ext uri="{FF2B5EF4-FFF2-40B4-BE49-F238E27FC236}">
                <a16:creationId xmlns:a16="http://schemas.microsoft.com/office/drawing/2014/main" id="{A7932ABC-4308-1797-4B87-BE985216AB6A}"/>
              </a:ext>
            </a:extLst>
          </p:cNvPr>
          <p:cNvPicPr>
            <a:picLocks noChangeAspect="1"/>
          </p:cNvPicPr>
          <p:nvPr/>
        </p:nvPicPr>
        <p:blipFill>
          <a:blip r:embed="rId4"/>
          <a:stretch>
            <a:fillRect/>
          </a:stretch>
        </p:blipFill>
        <p:spPr>
          <a:xfrm>
            <a:off x="10922630" y="2574998"/>
            <a:ext cx="6088179" cy="5235164"/>
          </a:xfrm>
          <a:prstGeom prst="rect">
            <a:avLst/>
          </a:prstGeom>
        </p:spPr>
      </p:pic>
      <p:sp>
        <p:nvSpPr>
          <p:cNvPr id="50" name="Freeform 23">
            <a:extLst>
              <a:ext uri="{FF2B5EF4-FFF2-40B4-BE49-F238E27FC236}">
                <a16:creationId xmlns:a16="http://schemas.microsoft.com/office/drawing/2014/main" id="{0B36E36F-A95D-AA11-49FF-1FEF6B8C7BDD}"/>
              </a:ext>
            </a:extLst>
          </p:cNvPr>
          <p:cNvSpPr/>
          <p:nvPr/>
        </p:nvSpPr>
        <p:spPr>
          <a:xfrm>
            <a:off x="-772" y="638011"/>
            <a:ext cx="7315200" cy="1542842"/>
          </a:xfrm>
          <a:custGeom>
            <a:avLst/>
            <a:gdLst/>
            <a:ahLst/>
            <a:cxnLst/>
            <a:rect l="l" t="t" r="r" b="b"/>
            <a:pathLst>
              <a:path w="7315200" h="1542842">
                <a:moveTo>
                  <a:pt x="0" y="0"/>
                </a:moveTo>
                <a:lnTo>
                  <a:pt x="7315200" y="0"/>
                </a:lnTo>
                <a:lnTo>
                  <a:pt x="7315200" y="1542842"/>
                </a:lnTo>
                <a:lnTo>
                  <a:pt x="0" y="154284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sp>
        <p:nvSpPr>
          <p:cNvPr id="52" name="Freeform 22">
            <a:extLst>
              <a:ext uri="{FF2B5EF4-FFF2-40B4-BE49-F238E27FC236}">
                <a16:creationId xmlns:a16="http://schemas.microsoft.com/office/drawing/2014/main" id="{C898E3E2-51A7-6761-6C9F-EFEA55F8B96A}"/>
              </a:ext>
            </a:extLst>
          </p:cNvPr>
          <p:cNvSpPr/>
          <p:nvPr/>
        </p:nvSpPr>
        <p:spPr>
          <a:xfrm>
            <a:off x="2219106" y="3880018"/>
            <a:ext cx="7315200" cy="1542842"/>
          </a:xfrm>
          <a:custGeom>
            <a:avLst/>
            <a:gdLst/>
            <a:ahLst/>
            <a:cxnLst/>
            <a:rect l="l" t="t" r="r" b="b"/>
            <a:pathLst>
              <a:path w="7315200" h="1542842">
                <a:moveTo>
                  <a:pt x="0" y="0"/>
                </a:moveTo>
                <a:lnTo>
                  <a:pt x="7315200" y="0"/>
                </a:lnTo>
                <a:lnTo>
                  <a:pt x="7315200" y="1542843"/>
                </a:lnTo>
                <a:lnTo>
                  <a:pt x="0" y="154284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sp>
        <p:nvSpPr>
          <p:cNvPr id="15" name="Freeform 15"/>
          <p:cNvSpPr/>
          <p:nvPr/>
        </p:nvSpPr>
        <p:spPr>
          <a:xfrm>
            <a:off x="2411039" y="7638390"/>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grpSp>
        <p:nvGrpSpPr>
          <p:cNvPr id="23" name="Group 23"/>
          <p:cNvGrpSpPr/>
          <p:nvPr/>
        </p:nvGrpSpPr>
        <p:grpSpPr>
          <a:xfrm>
            <a:off x="10548981" y="452860"/>
            <a:ext cx="7209257" cy="12398749"/>
            <a:chOff x="0" y="0"/>
            <a:chExt cx="9612342" cy="12398749"/>
          </a:xfrm>
        </p:grpSpPr>
        <p:sp>
          <p:nvSpPr>
            <p:cNvPr id="24" name="AutoShape 24"/>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5" name="AutoShape 25"/>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6" name="AutoShape 26"/>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27" name="Group 27"/>
            <p:cNvGrpSpPr/>
            <p:nvPr/>
          </p:nvGrpSpPr>
          <p:grpSpPr>
            <a:xfrm>
              <a:off x="0" y="0"/>
              <a:ext cx="254673" cy="254673"/>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0" y="12144076"/>
              <a:ext cx="254673" cy="25467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sp>
        <p:nvSpPr>
          <p:cNvPr id="36" name="TextBox 36"/>
          <p:cNvSpPr txBox="1"/>
          <p:nvPr/>
        </p:nvSpPr>
        <p:spPr>
          <a:xfrm>
            <a:off x="4747735" y="1062671"/>
            <a:ext cx="8305177" cy="1846724"/>
          </a:xfrm>
          <a:prstGeom prst="rect">
            <a:avLst/>
          </a:prstGeom>
        </p:spPr>
        <p:txBody>
          <a:bodyPr lIns="0" tIns="0" rIns="0" bIns="0" rtlCol="0" anchor="t">
            <a:spAutoFit/>
          </a:bodyPr>
          <a:lstStyle/>
          <a:p>
            <a:pPr marL="0" lvl="0" indent="0" algn="l">
              <a:lnSpc>
                <a:spcPts val="14403"/>
              </a:lnSpc>
              <a:spcBef>
                <a:spcPct val="0"/>
              </a:spcBef>
            </a:pPr>
            <a:r>
              <a:rPr lang="en-US" sz="12002">
                <a:solidFill>
                  <a:srgbClr val="FFFFFF"/>
                </a:solidFill>
                <a:latin typeface="Teko"/>
                <a:ea typeface="Teko"/>
                <a:cs typeface="Teko"/>
                <a:sym typeface="Teko"/>
              </a:rPr>
              <a:t>Chain of Custody? </a:t>
            </a:r>
            <a:endParaRPr lang="en-US" sz="12002" u="none" strike="noStrike">
              <a:solidFill>
                <a:srgbClr val="FFFFFF"/>
              </a:solidFill>
              <a:latin typeface="Teko"/>
              <a:ea typeface="Teko"/>
              <a:cs typeface="Teko"/>
              <a:sym typeface="Teko"/>
            </a:endParaRPr>
          </a:p>
        </p:txBody>
      </p:sp>
      <p:sp>
        <p:nvSpPr>
          <p:cNvPr id="41" name="Freeform 41"/>
          <p:cNvSpPr/>
          <p:nvPr/>
        </p:nvSpPr>
        <p:spPr>
          <a:xfrm>
            <a:off x="14467640" y="796778"/>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sp>
        <p:nvSpPr>
          <p:cNvPr id="42" name="Freeform 42"/>
          <p:cNvSpPr/>
          <p:nvPr/>
        </p:nvSpPr>
        <p:spPr>
          <a:xfrm>
            <a:off x="-5686657" y="1580813"/>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pic>
        <p:nvPicPr>
          <p:cNvPr id="4" name="Picture 3" descr="A diagram of a computer process&#10;&#10;Description automatically generated">
            <a:extLst>
              <a:ext uri="{FF2B5EF4-FFF2-40B4-BE49-F238E27FC236}">
                <a16:creationId xmlns:a16="http://schemas.microsoft.com/office/drawing/2014/main" id="{56D42FA8-2E63-D2B9-414E-236B90732137}"/>
              </a:ext>
            </a:extLst>
          </p:cNvPr>
          <p:cNvPicPr>
            <a:picLocks noChangeAspect="1"/>
          </p:cNvPicPr>
          <p:nvPr/>
        </p:nvPicPr>
        <p:blipFill>
          <a:blip r:embed="rId4"/>
          <a:stretch>
            <a:fillRect/>
          </a:stretch>
        </p:blipFill>
        <p:spPr>
          <a:xfrm>
            <a:off x="1185863" y="3109913"/>
            <a:ext cx="15916275" cy="4067175"/>
          </a:xfrm>
          <a:prstGeom prst="rect">
            <a:avLst/>
          </a:prstGeom>
          <a:ln>
            <a:noFill/>
          </a:ln>
          <a:effectLst>
            <a:softEdge rad="1125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15" name="Group 15"/>
          <p:cNvGrpSpPr/>
          <p:nvPr/>
        </p:nvGrpSpPr>
        <p:grpSpPr>
          <a:xfrm>
            <a:off x="10548981" y="452860"/>
            <a:ext cx="7209257" cy="12398749"/>
            <a:chOff x="0" y="0"/>
            <a:chExt cx="9612342" cy="12398749"/>
          </a:xfrm>
        </p:grpSpPr>
        <p:sp>
          <p:nvSpPr>
            <p:cNvPr id="16" name="AutoShape 16"/>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7" name="AutoShape 17"/>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8" name="AutoShape 18"/>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19" name="Group 19"/>
            <p:cNvGrpSpPr/>
            <p:nvPr/>
          </p:nvGrpSpPr>
          <p:grpSpPr>
            <a:xfrm>
              <a:off x="0" y="0"/>
              <a:ext cx="254673" cy="254673"/>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2" name="Group 22"/>
            <p:cNvGrpSpPr/>
            <p:nvPr/>
          </p:nvGrpSpPr>
          <p:grpSpPr>
            <a:xfrm>
              <a:off x="0" y="12144076"/>
              <a:ext cx="254673" cy="254673"/>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sp>
        <p:nvSpPr>
          <p:cNvPr id="25" name="Freeform 25"/>
          <p:cNvSpPr/>
          <p:nvPr/>
        </p:nvSpPr>
        <p:spPr>
          <a:xfrm>
            <a:off x="12253039" y="1392976"/>
            <a:ext cx="5006261" cy="7501048"/>
          </a:xfrm>
          <a:custGeom>
            <a:avLst/>
            <a:gdLst/>
            <a:ahLst/>
            <a:cxnLst/>
            <a:rect l="l" t="t" r="r" b="b"/>
            <a:pathLst>
              <a:path w="5006261" h="7501048">
                <a:moveTo>
                  <a:pt x="0" y="0"/>
                </a:moveTo>
                <a:lnTo>
                  <a:pt x="5006261" y="0"/>
                </a:lnTo>
                <a:lnTo>
                  <a:pt x="5006261" y="7501048"/>
                </a:lnTo>
                <a:lnTo>
                  <a:pt x="0" y="7501048"/>
                </a:lnTo>
                <a:lnTo>
                  <a:pt x="0" y="0"/>
                </a:lnTo>
                <a:close/>
              </a:path>
            </a:pathLst>
          </a:custGeom>
          <a:blipFill>
            <a:blip r:embed="rId2"/>
            <a:stretch>
              <a:fillRect/>
            </a:stretch>
          </a:blipFill>
          <a:ln w="38100" cap="sq">
            <a:solidFill>
              <a:srgbClr val="5CE1E6"/>
            </a:solidFill>
            <a:prstDash val="solid"/>
            <a:miter/>
          </a:ln>
        </p:spPr>
        <p:txBody>
          <a:bodyPr/>
          <a:lstStyle/>
          <a:p>
            <a:endParaRPr lang="en-CA"/>
          </a:p>
        </p:txBody>
      </p:sp>
      <p:sp>
        <p:nvSpPr>
          <p:cNvPr id="26" name="TextBox 26"/>
          <p:cNvSpPr txBox="1"/>
          <p:nvPr/>
        </p:nvSpPr>
        <p:spPr>
          <a:xfrm>
            <a:off x="723443" y="584223"/>
            <a:ext cx="7680633" cy="1638910"/>
          </a:xfrm>
          <a:prstGeom prst="rect">
            <a:avLst/>
          </a:prstGeom>
        </p:spPr>
        <p:txBody>
          <a:bodyPr wrap="square" lIns="0" tIns="0" rIns="0" bIns="0" rtlCol="0" anchor="t">
            <a:spAutoFit/>
          </a:bodyPr>
          <a:lstStyle/>
          <a:p>
            <a:pPr>
              <a:lnSpc>
                <a:spcPts val="14403"/>
              </a:lnSpc>
              <a:spcBef>
                <a:spcPct val="0"/>
              </a:spcBef>
            </a:pPr>
            <a:r>
              <a:rPr lang="en-US" sz="6600">
                <a:solidFill>
                  <a:srgbClr val="FFFFFF"/>
                </a:solidFill>
                <a:latin typeface="Teko"/>
                <a:ea typeface="Teko"/>
                <a:cs typeface="Teko"/>
                <a:sym typeface="Teko"/>
              </a:rPr>
              <a:t>Problem statement</a:t>
            </a:r>
            <a:endParaRPr lang="en-US" sz="6600" u="none" strike="noStrike">
              <a:solidFill>
                <a:srgbClr val="FFFFFF"/>
              </a:solidFill>
              <a:latin typeface="Teko"/>
              <a:ea typeface="Teko"/>
              <a:cs typeface="Teko"/>
            </a:endParaRPr>
          </a:p>
        </p:txBody>
      </p:sp>
      <p:sp>
        <p:nvSpPr>
          <p:cNvPr id="28" name="Freeform 28"/>
          <p:cNvSpPr/>
          <p:nvPr/>
        </p:nvSpPr>
        <p:spPr>
          <a:xfrm rot="5400000">
            <a:off x="-199781" y="4277539"/>
            <a:ext cx="5463080" cy="1263397"/>
          </a:xfrm>
          <a:custGeom>
            <a:avLst/>
            <a:gdLst/>
            <a:ahLst/>
            <a:cxnLst/>
            <a:rect l="l" t="t" r="r" b="b"/>
            <a:pathLst>
              <a:path w="5732021" h="1229779">
                <a:moveTo>
                  <a:pt x="0" y="0"/>
                </a:moveTo>
                <a:lnTo>
                  <a:pt x="5732020" y="0"/>
                </a:lnTo>
                <a:lnTo>
                  <a:pt x="5732020" y="1229779"/>
                </a:lnTo>
                <a:lnTo>
                  <a:pt x="0" y="12297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31" name="Freeform 31"/>
          <p:cNvSpPr/>
          <p:nvPr/>
        </p:nvSpPr>
        <p:spPr>
          <a:xfrm>
            <a:off x="-1473897" y="5757955"/>
            <a:ext cx="3136069" cy="3136069"/>
          </a:xfrm>
          <a:custGeom>
            <a:avLst/>
            <a:gdLst/>
            <a:ahLst/>
            <a:cxnLst/>
            <a:rect l="l" t="t" r="r" b="b"/>
            <a:pathLst>
              <a:path w="3136069" h="3136069">
                <a:moveTo>
                  <a:pt x="0" y="0"/>
                </a:moveTo>
                <a:lnTo>
                  <a:pt x="3136069" y="0"/>
                </a:lnTo>
                <a:lnTo>
                  <a:pt x="3136069" y="3136069"/>
                </a:lnTo>
                <a:lnTo>
                  <a:pt x="0" y="31360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grpSp>
        <p:nvGrpSpPr>
          <p:cNvPr id="32" name="Group 32"/>
          <p:cNvGrpSpPr/>
          <p:nvPr/>
        </p:nvGrpSpPr>
        <p:grpSpPr>
          <a:xfrm rot="5400000">
            <a:off x="10830856" y="4723071"/>
            <a:ext cx="2809881" cy="409797"/>
            <a:chOff x="0" y="-47625"/>
            <a:chExt cx="812800" cy="118539"/>
          </a:xfrm>
        </p:grpSpPr>
        <p:sp>
          <p:nvSpPr>
            <p:cNvPr id="33" name="Freeform 33"/>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34" name="TextBox 34"/>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grpSp>
        <p:nvGrpSpPr>
          <p:cNvPr id="35" name="Group 35"/>
          <p:cNvGrpSpPr/>
          <p:nvPr/>
        </p:nvGrpSpPr>
        <p:grpSpPr>
          <a:xfrm rot="5400000">
            <a:off x="16059257" y="4723071"/>
            <a:ext cx="2809881" cy="409797"/>
            <a:chOff x="0" y="-47625"/>
            <a:chExt cx="812800" cy="118539"/>
          </a:xfrm>
        </p:grpSpPr>
        <p:sp>
          <p:nvSpPr>
            <p:cNvPr id="36" name="Freeform 36"/>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5CE1E6"/>
            </a:solidFill>
          </p:spPr>
          <p:txBody>
            <a:bodyPr/>
            <a:lstStyle/>
            <a:p>
              <a:endParaRPr lang="en-CA"/>
            </a:p>
          </p:txBody>
        </p:sp>
        <p:sp>
          <p:nvSpPr>
            <p:cNvPr id="37" name="TextBox 37"/>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sp>
        <p:nvSpPr>
          <p:cNvPr id="39" name="TextBox 38">
            <a:extLst>
              <a:ext uri="{FF2B5EF4-FFF2-40B4-BE49-F238E27FC236}">
                <a16:creationId xmlns:a16="http://schemas.microsoft.com/office/drawing/2014/main" id="{1CEF6A29-BB1B-5596-CDF6-59BD9C20C796}"/>
              </a:ext>
            </a:extLst>
          </p:cNvPr>
          <p:cNvSpPr txBox="1"/>
          <p:nvPr/>
        </p:nvSpPr>
        <p:spPr>
          <a:xfrm>
            <a:off x="2124636" y="2881032"/>
            <a:ext cx="9130551" cy="46782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2800">
                <a:solidFill>
                  <a:schemeClr val="bg1"/>
                </a:solidFill>
              </a:rPr>
              <a:t>In digital forensics, preserving the integrity and authenticity of digital evidence is crucial. Current methods for handling and storing digital evidence have vulnerabilities that can lead to unauthorized access, and tampering, which can undermine legal proceedings and lead to wrongful convictions.</a:t>
            </a:r>
            <a:endParaRPr lang="en-US">
              <a:solidFill>
                <a:schemeClr val="bg1"/>
              </a:solidFill>
            </a:endParaRPr>
          </a:p>
          <a:p>
            <a:endParaRPr lang="en-US">
              <a:solidFill>
                <a:schemeClr val="bg1"/>
              </a:solidFill>
              <a:ea typeface="Calibri"/>
              <a:cs typeface="Calibri"/>
            </a:endParaRPr>
          </a:p>
          <a:p>
            <a:pPr marL="457200" indent="-457200">
              <a:buFont typeface="Arial"/>
              <a:buChar char="•"/>
            </a:pPr>
            <a:r>
              <a:rPr lang="en-US" sz="2800">
                <a:solidFill>
                  <a:schemeClr val="bg1"/>
                </a:solidFill>
              </a:rPr>
              <a:t>Flaws in the security of proof not only compromise the effectiveness of legal proceedings but also pose a severe risk of miscarriages of justice for those handling the evidence and those involved in the events.</a:t>
            </a:r>
            <a:endParaRPr lang="en-US">
              <a:solidFill>
                <a:schemeClr val="bg1"/>
              </a:solidFill>
              <a:ea typeface="Calibri"/>
              <a:cs typeface="Calibri"/>
            </a:endParaRPr>
          </a:p>
        </p:txBody>
      </p:sp>
      <p:sp>
        <p:nvSpPr>
          <p:cNvPr id="42" name="Freeform 31">
            <a:extLst>
              <a:ext uri="{FF2B5EF4-FFF2-40B4-BE49-F238E27FC236}">
                <a16:creationId xmlns:a16="http://schemas.microsoft.com/office/drawing/2014/main" id="{F15A73EE-22B5-E305-0F5C-7360C197AF26}"/>
              </a:ext>
            </a:extLst>
          </p:cNvPr>
          <p:cNvSpPr/>
          <p:nvPr/>
        </p:nvSpPr>
        <p:spPr>
          <a:xfrm>
            <a:off x="4560471" y="8716308"/>
            <a:ext cx="3136069" cy="3136069"/>
          </a:xfrm>
          <a:custGeom>
            <a:avLst/>
            <a:gdLst/>
            <a:ahLst/>
            <a:cxnLst/>
            <a:rect l="l" t="t" r="r" b="b"/>
            <a:pathLst>
              <a:path w="3136069" h="3136069">
                <a:moveTo>
                  <a:pt x="0" y="0"/>
                </a:moveTo>
                <a:lnTo>
                  <a:pt x="3136069" y="0"/>
                </a:lnTo>
                <a:lnTo>
                  <a:pt x="3136069" y="3136069"/>
                </a:lnTo>
                <a:lnTo>
                  <a:pt x="0" y="31360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8" name="Group 8"/>
          <p:cNvGrpSpPr/>
          <p:nvPr/>
        </p:nvGrpSpPr>
        <p:grpSpPr>
          <a:xfrm>
            <a:off x="10548981" y="452860"/>
            <a:ext cx="7209257" cy="12398749"/>
            <a:chOff x="0" y="0"/>
            <a:chExt cx="9612342" cy="12398749"/>
          </a:xfrm>
        </p:grpSpPr>
        <p:sp>
          <p:nvSpPr>
            <p:cNvPr id="9" name="AutoShape 9"/>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0" name="AutoShape 10"/>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11" name="AutoShape 11"/>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12" name="Group 12"/>
            <p:cNvGrpSpPr/>
            <p:nvPr/>
          </p:nvGrpSpPr>
          <p:grpSpPr>
            <a:xfrm>
              <a:off x="0" y="0"/>
              <a:ext cx="254673" cy="25467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0" y="12144076"/>
              <a:ext cx="254673" cy="25467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sp>
        <p:nvSpPr>
          <p:cNvPr id="18" name="TextBox 18"/>
          <p:cNvSpPr txBox="1"/>
          <p:nvPr/>
        </p:nvSpPr>
        <p:spPr>
          <a:xfrm>
            <a:off x="9144000" y="1659200"/>
            <a:ext cx="5453920" cy="1828800"/>
          </a:xfrm>
          <a:prstGeom prst="rect">
            <a:avLst/>
          </a:prstGeom>
        </p:spPr>
        <p:txBody>
          <a:bodyPr lIns="0" tIns="0" rIns="0" bIns="0" rtlCol="0" anchor="t">
            <a:spAutoFit/>
          </a:bodyPr>
          <a:lstStyle/>
          <a:p>
            <a:pPr marL="0" lvl="0" indent="0" algn="l">
              <a:lnSpc>
                <a:spcPts val="14403"/>
              </a:lnSpc>
              <a:spcBef>
                <a:spcPct val="0"/>
              </a:spcBef>
            </a:pPr>
            <a:r>
              <a:rPr lang="en-US" sz="12000" u="none" strike="noStrike">
                <a:solidFill>
                  <a:srgbClr val="FFFFFF"/>
                </a:solidFill>
                <a:latin typeface="Teko"/>
                <a:ea typeface="Teko"/>
                <a:cs typeface="Teko"/>
                <a:sym typeface="Teko"/>
              </a:rPr>
              <a:t> </a:t>
            </a:r>
            <a:r>
              <a:rPr lang="en-US" sz="12000">
                <a:solidFill>
                  <a:srgbClr val="FFFFFF"/>
                </a:solidFill>
                <a:latin typeface="Teko"/>
                <a:ea typeface="Teko"/>
                <a:cs typeface="Teko"/>
                <a:sym typeface="Teko"/>
              </a:rPr>
              <a:t>Solution</a:t>
            </a:r>
            <a:endParaRPr lang="en-US" sz="12000" u="none" strike="noStrike">
              <a:solidFill>
                <a:srgbClr val="FFFFFF"/>
              </a:solidFill>
              <a:latin typeface="Teko"/>
              <a:ea typeface="Teko"/>
              <a:cs typeface="Teko"/>
              <a:sym typeface="Teko"/>
            </a:endParaRPr>
          </a:p>
        </p:txBody>
      </p:sp>
      <p:sp>
        <p:nvSpPr>
          <p:cNvPr id="19" name="Freeform 19"/>
          <p:cNvSpPr/>
          <p:nvPr/>
        </p:nvSpPr>
        <p:spPr>
          <a:xfrm>
            <a:off x="-1798070" y="2120087"/>
            <a:ext cx="5653540" cy="5653540"/>
          </a:xfrm>
          <a:custGeom>
            <a:avLst/>
            <a:gdLst/>
            <a:ahLst/>
            <a:cxnLst/>
            <a:rect l="l" t="t" r="r" b="b"/>
            <a:pathLst>
              <a:path w="5653540" h="5653540">
                <a:moveTo>
                  <a:pt x="0" y="0"/>
                </a:moveTo>
                <a:lnTo>
                  <a:pt x="5653540" y="0"/>
                </a:lnTo>
                <a:lnTo>
                  <a:pt x="5653540" y="5653540"/>
                </a:lnTo>
                <a:lnTo>
                  <a:pt x="0" y="56535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grpSp>
        <p:nvGrpSpPr>
          <p:cNvPr id="20" name="Group 20"/>
          <p:cNvGrpSpPr/>
          <p:nvPr/>
        </p:nvGrpSpPr>
        <p:grpSpPr>
          <a:xfrm>
            <a:off x="1830178" y="2120087"/>
            <a:ext cx="5652377" cy="5652377"/>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25000" r="-25000"/>
              </a:stretch>
            </a:blipFill>
            <a:ln w="19050" cap="sq">
              <a:solidFill>
                <a:srgbClr val="5CE1E6"/>
              </a:solidFill>
              <a:prstDash val="solid"/>
              <a:miter/>
            </a:ln>
          </p:spPr>
          <p:txBody>
            <a:bodyPr/>
            <a:lstStyle/>
            <a:p>
              <a:endParaRPr lang="en-CA"/>
            </a:p>
          </p:txBody>
        </p:sp>
      </p:grpSp>
      <p:sp>
        <p:nvSpPr>
          <p:cNvPr id="23" name="Freeform 23"/>
          <p:cNvSpPr/>
          <p:nvPr/>
        </p:nvSpPr>
        <p:spPr>
          <a:xfrm rot="-10800000">
            <a:off x="-775471" y="8879075"/>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sp>
        <p:nvSpPr>
          <p:cNvPr id="25" name="TextBox 25"/>
          <p:cNvSpPr txBox="1"/>
          <p:nvPr/>
        </p:nvSpPr>
        <p:spPr>
          <a:xfrm>
            <a:off x="9144000" y="3568755"/>
            <a:ext cx="7345505" cy="2407775"/>
          </a:xfrm>
          <a:prstGeom prst="rect">
            <a:avLst/>
          </a:prstGeom>
        </p:spPr>
        <p:txBody>
          <a:bodyPr lIns="0" tIns="0" rIns="0" bIns="0" rtlCol="0" anchor="t">
            <a:spAutoFit/>
          </a:bodyPr>
          <a:lstStyle/>
          <a:p>
            <a:pPr marL="571500" indent="-571500">
              <a:lnSpc>
                <a:spcPts val="3080"/>
              </a:lnSpc>
              <a:spcBef>
                <a:spcPct val="0"/>
              </a:spcBef>
              <a:buFont typeface="Arial"/>
              <a:buChar char="•"/>
            </a:pPr>
            <a:r>
              <a:rPr lang="en-US" sz="3600">
                <a:solidFill>
                  <a:srgbClr val="FFFFFF"/>
                </a:solidFill>
                <a:latin typeface="Calibri"/>
                <a:ea typeface="+mn-lt"/>
                <a:cs typeface="+mn-lt"/>
                <a:sym typeface="Montserrat"/>
              </a:rPr>
              <a:t>Ensure</a:t>
            </a:r>
            <a:r>
              <a:rPr lang="en-US" sz="3600">
                <a:solidFill>
                  <a:srgbClr val="FFFFFF"/>
                </a:solidFill>
                <a:ea typeface="+mn-lt"/>
                <a:cs typeface="+mn-lt"/>
                <a:sym typeface="Montserrat"/>
              </a:rPr>
              <a:t> the integrity</a:t>
            </a:r>
            <a:r>
              <a:rPr lang="en-US" sz="3600" u="none" strike="noStrike">
                <a:solidFill>
                  <a:srgbClr val="FFFFFF"/>
                </a:solidFill>
                <a:ea typeface="+mn-lt"/>
                <a:cs typeface="+mn-lt"/>
                <a:sym typeface="Montserrat"/>
              </a:rPr>
              <a:t>, </a:t>
            </a:r>
            <a:r>
              <a:rPr lang="en-US" sz="3600">
                <a:solidFill>
                  <a:srgbClr val="FFFFFF"/>
                </a:solidFill>
                <a:ea typeface="+mn-lt"/>
                <a:cs typeface="+mn-lt"/>
                <a:sym typeface="Montserrat"/>
              </a:rPr>
              <a:t>security</a:t>
            </a:r>
            <a:r>
              <a:rPr lang="en-US" sz="3600" u="none" strike="noStrike">
                <a:solidFill>
                  <a:srgbClr val="FFFFFF"/>
                </a:solidFill>
                <a:ea typeface="+mn-lt"/>
                <a:cs typeface="+mn-lt"/>
                <a:sym typeface="Montserrat"/>
              </a:rPr>
              <a:t>, and </a:t>
            </a:r>
            <a:r>
              <a:rPr lang="en-US" sz="3600">
                <a:solidFill>
                  <a:srgbClr val="FFFFFF"/>
                </a:solidFill>
                <a:ea typeface="+mn-lt"/>
                <a:cs typeface="+mn-lt"/>
                <a:sym typeface="Montserrat"/>
              </a:rPr>
              <a:t>transparency of digital evidence.</a:t>
            </a:r>
            <a:endParaRPr lang="en-US" sz="3600" u="none" strike="noStrike">
              <a:solidFill>
                <a:srgbClr val="FFFFFF"/>
              </a:solidFill>
              <a:latin typeface="Calibri"/>
              <a:ea typeface="Montserrat"/>
              <a:cs typeface="Calibri"/>
            </a:endParaRPr>
          </a:p>
          <a:p>
            <a:pPr marL="342900" lvl="1" indent="-342900" algn="l">
              <a:lnSpc>
                <a:spcPts val="3080"/>
              </a:lnSpc>
              <a:spcBef>
                <a:spcPct val="0"/>
              </a:spcBef>
              <a:buFont typeface="Arial"/>
              <a:buChar char="•"/>
            </a:pPr>
            <a:endParaRPr lang="en-US" sz="2200" u="none" strike="noStrike">
              <a:solidFill>
                <a:srgbClr val="FFFFFF"/>
              </a:solidFill>
              <a:latin typeface="Montserrat"/>
              <a:ea typeface="Montserrat"/>
              <a:cs typeface="Montserrat"/>
            </a:endParaRPr>
          </a:p>
          <a:p>
            <a:pPr marL="571500" lvl="1" indent="-571500">
              <a:lnSpc>
                <a:spcPts val="3080"/>
              </a:lnSpc>
              <a:spcBef>
                <a:spcPct val="0"/>
              </a:spcBef>
              <a:buFont typeface="Arial"/>
              <a:buChar char="•"/>
            </a:pPr>
            <a:r>
              <a:rPr lang="en-US" sz="3600">
                <a:solidFill>
                  <a:srgbClr val="FFFFFF"/>
                </a:solidFill>
                <a:ea typeface="+mn-lt"/>
                <a:cs typeface="+mn-lt"/>
                <a:sym typeface="Montserrat"/>
              </a:rPr>
              <a:t>Utilize blockchain to create immutable and tamper-proof records of all digital evidence.</a:t>
            </a:r>
            <a:endParaRPr lang="en-US" sz="3600">
              <a:solidFill>
                <a:srgbClr val="FFFFFF"/>
              </a:solidFill>
              <a:ea typeface="+mn-lt"/>
              <a:cs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sp>
        <p:nvSpPr>
          <p:cNvPr id="2" name="Freeform 2"/>
          <p:cNvSpPr/>
          <p:nvPr/>
        </p:nvSpPr>
        <p:spPr>
          <a:xfrm>
            <a:off x="-413478" y="0"/>
            <a:ext cx="19114956" cy="10636864"/>
          </a:xfrm>
          <a:custGeom>
            <a:avLst/>
            <a:gdLst/>
            <a:ahLst/>
            <a:cxnLst/>
            <a:rect l="l" t="t" r="r" b="b"/>
            <a:pathLst>
              <a:path w="19114956" h="10636864">
                <a:moveTo>
                  <a:pt x="0" y="0"/>
                </a:moveTo>
                <a:lnTo>
                  <a:pt x="19114956" y="0"/>
                </a:lnTo>
                <a:lnTo>
                  <a:pt x="19114956" y="10636864"/>
                </a:lnTo>
                <a:lnTo>
                  <a:pt x="0" y="10636864"/>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CA"/>
          </a:p>
        </p:txBody>
      </p:sp>
      <p:grpSp>
        <p:nvGrpSpPr>
          <p:cNvPr id="3" name="Group 3"/>
          <p:cNvGrpSpPr/>
          <p:nvPr/>
        </p:nvGrpSpPr>
        <p:grpSpPr>
          <a:xfrm>
            <a:off x="812149" y="1516557"/>
            <a:ext cx="2790098" cy="3081495"/>
            <a:chOff x="0" y="-47625"/>
            <a:chExt cx="456005" cy="503630"/>
          </a:xfrm>
        </p:grpSpPr>
        <p:sp>
          <p:nvSpPr>
            <p:cNvPr id="4" name="Freeform 4"/>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06D59F"/>
              </a:solidFill>
              <a:prstDash val="solid"/>
              <a:miter/>
            </a:ln>
          </p:spPr>
          <p:txBody>
            <a:bodyPr/>
            <a:lstStyle/>
            <a:p>
              <a:endParaRPr lang="en-CA"/>
            </a:p>
          </p:txBody>
        </p:sp>
        <p:sp>
          <p:nvSpPr>
            <p:cNvPr id="5" name="TextBox 5"/>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5283645" y="1516557"/>
            <a:ext cx="2790098" cy="3081495"/>
            <a:chOff x="0" y="-47625"/>
            <a:chExt cx="456005" cy="503630"/>
          </a:xfrm>
        </p:grpSpPr>
        <p:sp>
          <p:nvSpPr>
            <p:cNvPr id="7" name="Freeform 7"/>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06D59F"/>
              </a:solidFill>
              <a:prstDash val="solid"/>
              <a:miter/>
            </a:ln>
          </p:spPr>
          <p:txBody>
            <a:bodyPr/>
            <a:lstStyle/>
            <a:p>
              <a:endParaRPr lang="en-CA"/>
            </a:p>
          </p:txBody>
        </p:sp>
        <p:sp>
          <p:nvSpPr>
            <p:cNvPr id="8" name="TextBox 8"/>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1054713" y="1695946"/>
            <a:ext cx="2790098" cy="3081495"/>
            <a:chOff x="0" y="-47625"/>
            <a:chExt cx="456005" cy="503630"/>
          </a:xfrm>
        </p:grpSpPr>
        <p:sp>
          <p:nvSpPr>
            <p:cNvPr id="10" name="Freeform 10"/>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11" name="TextBox 11"/>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12" name="Group 12"/>
          <p:cNvGrpSpPr/>
          <p:nvPr/>
        </p:nvGrpSpPr>
        <p:grpSpPr>
          <a:xfrm>
            <a:off x="5526210" y="1695946"/>
            <a:ext cx="2790098" cy="3081495"/>
            <a:chOff x="0" y="-47625"/>
            <a:chExt cx="456005" cy="503630"/>
          </a:xfrm>
        </p:grpSpPr>
        <p:sp>
          <p:nvSpPr>
            <p:cNvPr id="13" name="Freeform 13"/>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14" name="TextBox 14"/>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5283645" y="5155893"/>
            <a:ext cx="3032662" cy="4334843"/>
            <a:chOff x="0" y="-47625"/>
            <a:chExt cx="495649" cy="708474"/>
          </a:xfrm>
        </p:grpSpPr>
        <p:sp>
          <p:nvSpPr>
            <p:cNvPr id="16" name="Freeform 16"/>
            <p:cNvSpPr/>
            <p:nvPr/>
          </p:nvSpPr>
          <p:spPr>
            <a:xfrm>
              <a:off x="0" y="0"/>
              <a:ext cx="495649" cy="660849"/>
            </a:xfrm>
            <a:custGeom>
              <a:avLst/>
              <a:gdLst/>
              <a:ahLst/>
              <a:cxnLst/>
              <a:rect l="l" t="t" r="r" b="b"/>
              <a:pathLst>
                <a:path w="495649" h="660849">
                  <a:moveTo>
                    <a:pt x="0" y="0"/>
                  </a:moveTo>
                  <a:lnTo>
                    <a:pt x="495649" y="0"/>
                  </a:lnTo>
                  <a:lnTo>
                    <a:pt x="495649" y="660849"/>
                  </a:lnTo>
                  <a:lnTo>
                    <a:pt x="0" y="660849"/>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17" name="TextBox 17"/>
            <p:cNvSpPr txBox="1"/>
            <p:nvPr/>
          </p:nvSpPr>
          <p:spPr>
            <a:xfrm>
              <a:off x="0" y="-47625"/>
              <a:ext cx="495649" cy="708474"/>
            </a:xfrm>
            <a:prstGeom prst="rect">
              <a:avLst/>
            </a:prstGeom>
          </p:spPr>
          <p:txBody>
            <a:bodyPr lIns="50800" tIns="50800" rIns="50800" bIns="50800" rtlCol="0" anchor="ctr"/>
            <a:lstStyle/>
            <a:p>
              <a:pPr algn="ctr">
                <a:lnSpc>
                  <a:spcPts val="3359"/>
                </a:lnSpc>
              </a:pPr>
              <a:endParaRPr/>
            </a:p>
          </p:txBody>
        </p:sp>
      </p:grpSp>
      <p:grpSp>
        <p:nvGrpSpPr>
          <p:cNvPr id="18" name="Group 18"/>
          <p:cNvGrpSpPr/>
          <p:nvPr/>
        </p:nvGrpSpPr>
        <p:grpSpPr>
          <a:xfrm>
            <a:off x="812149" y="5155893"/>
            <a:ext cx="3032662" cy="4334843"/>
            <a:chOff x="0" y="-47625"/>
            <a:chExt cx="495649" cy="708474"/>
          </a:xfrm>
        </p:grpSpPr>
        <p:sp>
          <p:nvSpPr>
            <p:cNvPr id="19" name="Freeform 19"/>
            <p:cNvSpPr/>
            <p:nvPr/>
          </p:nvSpPr>
          <p:spPr>
            <a:xfrm>
              <a:off x="0" y="0"/>
              <a:ext cx="495649" cy="660849"/>
            </a:xfrm>
            <a:custGeom>
              <a:avLst/>
              <a:gdLst/>
              <a:ahLst/>
              <a:cxnLst/>
              <a:rect l="l" t="t" r="r" b="b"/>
              <a:pathLst>
                <a:path w="495649" h="660849">
                  <a:moveTo>
                    <a:pt x="0" y="0"/>
                  </a:moveTo>
                  <a:lnTo>
                    <a:pt x="495649" y="0"/>
                  </a:lnTo>
                  <a:lnTo>
                    <a:pt x="495649" y="660849"/>
                  </a:lnTo>
                  <a:lnTo>
                    <a:pt x="0" y="660849"/>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20" name="TextBox 20"/>
            <p:cNvSpPr txBox="1"/>
            <p:nvPr/>
          </p:nvSpPr>
          <p:spPr>
            <a:xfrm>
              <a:off x="0" y="-47625"/>
              <a:ext cx="495649" cy="708474"/>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9757306" y="5155893"/>
            <a:ext cx="3032662" cy="4334843"/>
            <a:chOff x="0" y="-47625"/>
            <a:chExt cx="495649" cy="708474"/>
          </a:xfrm>
        </p:grpSpPr>
        <p:sp>
          <p:nvSpPr>
            <p:cNvPr id="22" name="Freeform 22"/>
            <p:cNvSpPr/>
            <p:nvPr/>
          </p:nvSpPr>
          <p:spPr>
            <a:xfrm>
              <a:off x="0" y="0"/>
              <a:ext cx="495649" cy="660849"/>
            </a:xfrm>
            <a:custGeom>
              <a:avLst/>
              <a:gdLst/>
              <a:ahLst/>
              <a:cxnLst/>
              <a:rect l="l" t="t" r="r" b="b"/>
              <a:pathLst>
                <a:path w="495649" h="660849">
                  <a:moveTo>
                    <a:pt x="0" y="0"/>
                  </a:moveTo>
                  <a:lnTo>
                    <a:pt x="495649" y="0"/>
                  </a:lnTo>
                  <a:lnTo>
                    <a:pt x="495649" y="660849"/>
                  </a:lnTo>
                  <a:lnTo>
                    <a:pt x="0" y="660849"/>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23" name="TextBox 23"/>
            <p:cNvSpPr txBox="1"/>
            <p:nvPr/>
          </p:nvSpPr>
          <p:spPr>
            <a:xfrm>
              <a:off x="0" y="-47625"/>
              <a:ext cx="495649" cy="708474"/>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4228802" y="5155893"/>
            <a:ext cx="3032662" cy="4334843"/>
            <a:chOff x="0" y="-47625"/>
            <a:chExt cx="495649" cy="708474"/>
          </a:xfrm>
        </p:grpSpPr>
        <p:sp>
          <p:nvSpPr>
            <p:cNvPr id="25" name="Freeform 25"/>
            <p:cNvSpPr/>
            <p:nvPr/>
          </p:nvSpPr>
          <p:spPr>
            <a:xfrm>
              <a:off x="0" y="0"/>
              <a:ext cx="495649" cy="660849"/>
            </a:xfrm>
            <a:custGeom>
              <a:avLst/>
              <a:gdLst/>
              <a:ahLst/>
              <a:cxnLst/>
              <a:rect l="l" t="t" r="r" b="b"/>
              <a:pathLst>
                <a:path w="495649" h="660849">
                  <a:moveTo>
                    <a:pt x="0" y="0"/>
                  </a:moveTo>
                  <a:lnTo>
                    <a:pt x="495649" y="0"/>
                  </a:lnTo>
                  <a:lnTo>
                    <a:pt x="495649" y="660849"/>
                  </a:lnTo>
                  <a:lnTo>
                    <a:pt x="0" y="660849"/>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26" name="TextBox 26"/>
            <p:cNvSpPr txBox="1"/>
            <p:nvPr/>
          </p:nvSpPr>
          <p:spPr>
            <a:xfrm>
              <a:off x="0" y="-47625"/>
              <a:ext cx="495649" cy="708474"/>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9755142" y="1516557"/>
            <a:ext cx="2790098" cy="3081495"/>
            <a:chOff x="0" y="-47625"/>
            <a:chExt cx="456005" cy="503630"/>
          </a:xfrm>
        </p:grpSpPr>
        <p:sp>
          <p:nvSpPr>
            <p:cNvPr id="28" name="Freeform 28"/>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06D59F"/>
              </a:solidFill>
              <a:prstDash val="solid"/>
              <a:miter/>
            </a:ln>
          </p:spPr>
          <p:txBody>
            <a:bodyPr/>
            <a:lstStyle/>
            <a:p>
              <a:endParaRPr lang="en-CA"/>
            </a:p>
          </p:txBody>
        </p:sp>
        <p:sp>
          <p:nvSpPr>
            <p:cNvPr id="29" name="TextBox 29"/>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9997706" y="1695946"/>
            <a:ext cx="2790098" cy="3081495"/>
            <a:chOff x="0" y="-47625"/>
            <a:chExt cx="456005" cy="503630"/>
          </a:xfrm>
        </p:grpSpPr>
        <p:sp>
          <p:nvSpPr>
            <p:cNvPr id="31" name="Freeform 31"/>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32" name="TextBox 32"/>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14226638" y="1516557"/>
            <a:ext cx="2790098" cy="3081495"/>
            <a:chOff x="0" y="-47625"/>
            <a:chExt cx="456005" cy="503630"/>
          </a:xfrm>
        </p:grpSpPr>
        <p:sp>
          <p:nvSpPr>
            <p:cNvPr id="34" name="Freeform 34"/>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06D59F"/>
              </a:solidFill>
              <a:prstDash val="solid"/>
              <a:miter/>
            </a:ln>
          </p:spPr>
          <p:txBody>
            <a:bodyPr/>
            <a:lstStyle/>
            <a:p>
              <a:endParaRPr lang="en-CA"/>
            </a:p>
          </p:txBody>
        </p:sp>
        <p:sp>
          <p:nvSpPr>
            <p:cNvPr id="35" name="TextBox 35"/>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4469202" y="1695946"/>
            <a:ext cx="2790098" cy="3081495"/>
            <a:chOff x="0" y="-47625"/>
            <a:chExt cx="456005" cy="503630"/>
          </a:xfrm>
        </p:grpSpPr>
        <p:sp>
          <p:nvSpPr>
            <p:cNvPr id="37" name="Freeform 37"/>
            <p:cNvSpPr/>
            <p:nvPr/>
          </p:nvSpPr>
          <p:spPr>
            <a:xfrm>
              <a:off x="0" y="0"/>
              <a:ext cx="456005" cy="456005"/>
            </a:xfrm>
            <a:custGeom>
              <a:avLst/>
              <a:gdLst/>
              <a:ahLst/>
              <a:cxnLst/>
              <a:rect l="l" t="t" r="r" b="b"/>
              <a:pathLst>
                <a:path w="456005" h="456005">
                  <a:moveTo>
                    <a:pt x="0" y="0"/>
                  </a:moveTo>
                  <a:lnTo>
                    <a:pt x="456005" y="0"/>
                  </a:lnTo>
                  <a:lnTo>
                    <a:pt x="456005" y="456005"/>
                  </a:lnTo>
                  <a:lnTo>
                    <a:pt x="0" y="456005"/>
                  </a:lnTo>
                  <a:close/>
                </a:path>
              </a:pathLst>
            </a:custGeom>
            <a:solidFill>
              <a:srgbClr val="000000">
                <a:alpha val="0"/>
              </a:srgbClr>
            </a:solidFill>
            <a:ln w="38100" cap="sq">
              <a:solidFill>
                <a:srgbClr val="5CE1E6"/>
              </a:solidFill>
              <a:prstDash val="solid"/>
              <a:miter/>
            </a:ln>
          </p:spPr>
          <p:txBody>
            <a:bodyPr/>
            <a:lstStyle/>
            <a:p>
              <a:endParaRPr lang="en-CA"/>
            </a:p>
          </p:txBody>
        </p:sp>
        <p:sp>
          <p:nvSpPr>
            <p:cNvPr id="38" name="TextBox 38"/>
            <p:cNvSpPr txBox="1"/>
            <p:nvPr/>
          </p:nvSpPr>
          <p:spPr>
            <a:xfrm>
              <a:off x="0" y="-47625"/>
              <a:ext cx="456005" cy="503630"/>
            </a:xfrm>
            <a:prstGeom prst="rect">
              <a:avLst/>
            </a:prstGeom>
          </p:spPr>
          <p:txBody>
            <a:bodyPr lIns="50800" tIns="50800" rIns="50800" bIns="50800" rtlCol="0" anchor="ctr"/>
            <a:lstStyle/>
            <a:p>
              <a:pPr algn="ctr">
                <a:lnSpc>
                  <a:spcPts val="3359"/>
                </a:lnSpc>
              </a:pPr>
              <a:endParaRPr/>
            </a:p>
          </p:txBody>
        </p:sp>
      </p:grpSp>
      <p:sp>
        <p:nvSpPr>
          <p:cNvPr id="45" name="TextBox 45"/>
          <p:cNvSpPr txBox="1"/>
          <p:nvPr/>
        </p:nvSpPr>
        <p:spPr>
          <a:xfrm>
            <a:off x="1307269" y="1996868"/>
            <a:ext cx="1799859" cy="2781300"/>
          </a:xfrm>
          <a:prstGeom prst="rect">
            <a:avLst/>
          </a:prstGeom>
        </p:spPr>
        <p:txBody>
          <a:bodyPr lIns="0" tIns="0" rIns="0" bIns="0" rtlCol="0" anchor="t">
            <a:spAutoFit/>
          </a:bodyPr>
          <a:lstStyle/>
          <a:p>
            <a:pPr marL="0" lvl="0" indent="0" algn="ctr">
              <a:lnSpc>
                <a:spcPts val="21997"/>
              </a:lnSpc>
              <a:spcBef>
                <a:spcPct val="0"/>
              </a:spcBef>
            </a:pPr>
            <a:r>
              <a:rPr lang="en-US" sz="18331">
                <a:solidFill>
                  <a:srgbClr val="FFFFFF"/>
                </a:solidFill>
                <a:latin typeface="Teko"/>
                <a:ea typeface="Teko"/>
                <a:cs typeface="Teko"/>
                <a:sym typeface="Teko"/>
              </a:rPr>
              <a:t>S</a:t>
            </a:r>
          </a:p>
        </p:txBody>
      </p:sp>
      <p:sp>
        <p:nvSpPr>
          <p:cNvPr id="46" name="TextBox 46"/>
          <p:cNvSpPr txBox="1"/>
          <p:nvPr/>
        </p:nvSpPr>
        <p:spPr>
          <a:xfrm>
            <a:off x="5900047" y="1996868"/>
            <a:ext cx="1799859" cy="2781300"/>
          </a:xfrm>
          <a:prstGeom prst="rect">
            <a:avLst/>
          </a:prstGeom>
        </p:spPr>
        <p:txBody>
          <a:bodyPr lIns="0" tIns="0" rIns="0" bIns="0" rtlCol="0" anchor="t">
            <a:spAutoFit/>
          </a:bodyPr>
          <a:lstStyle/>
          <a:p>
            <a:pPr marL="0" lvl="0" indent="0" algn="ctr">
              <a:lnSpc>
                <a:spcPts val="21997"/>
              </a:lnSpc>
              <a:spcBef>
                <a:spcPct val="0"/>
              </a:spcBef>
            </a:pPr>
            <a:r>
              <a:rPr lang="en-US" sz="18331">
                <a:solidFill>
                  <a:srgbClr val="FFFFFF"/>
                </a:solidFill>
                <a:latin typeface="Teko"/>
                <a:ea typeface="Teko"/>
                <a:cs typeface="Teko"/>
                <a:sym typeface="Teko"/>
              </a:rPr>
              <a:t>W</a:t>
            </a:r>
          </a:p>
        </p:txBody>
      </p:sp>
      <p:sp>
        <p:nvSpPr>
          <p:cNvPr id="47" name="TextBox 47"/>
          <p:cNvSpPr txBox="1"/>
          <p:nvPr/>
        </p:nvSpPr>
        <p:spPr>
          <a:xfrm>
            <a:off x="10373708" y="1996868"/>
            <a:ext cx="1799859" cy="2781300"/>
          </a:xfrm>
          <a:prstGeom prst="rect">
            <a:avLst/>
          </a:prstGeom>
        </p:spPr>
        <p:txBody>
          <a:bodyPr lIns="0" tIns="0" rIns="0" bIns="0" rtlCol="0" anchor="t">
            <a:spAutoFit/>
          </a:bodyPr>
          <a:lstStyle/>
          <a:p>
            <a:pPr marL="0" lvl="0" indent="0" algn="ctr">
              <a:lnSpc>
                <a:spcPts val="21997"/>
              </a:lnSpc>
              <a:spcBef>
                <a:spcPct val="0"/>
              </a:spcBef>
            </a:pPr>
            <a:r>
              <a:rPr lang="en-US" sz="18331">
                <a:solidFill>
                  <a:srgbClr val="FFFFFF"/>
                </a:solidFill>
                <a:latin typeface="Teko"/>
                <a:ea typeface="Teko"/>
                <a:cs typeface="Teko"/>
                <a:sym typeface="Teko"/>
              </a:rPr>
              <a:t>O</a:t>
            </a:r>
          </a:p>
        </p:txBody>
      </p:sp>
      <p:sp>
        <p:nvSpPr>
          <p:cNvPr id="48" name="TextBox 48"/>
          <p:cNvSpPr txBox="1"/>
          <p:nvPr/>
        </p:nvSpPr>
        <p:spPr>
          <a:xfrm>
            <a:off x="14845204" y="1996868"/>
            <a:ext cx="1799859" cy="2781300"/>
          </a:xfrm>
          <a:prstGeom prst="rect">
            <a:avLst/>
          </a:prstGeom>
        </p:spPr>
        <p:txBody>
          <a:bodyPr lIns="0" tIns="0" rIns="0" bIns="0" rtlCol="0" anchor="t">
            <a:spAutoFit/>
          </a:bodyPr>
          <a:lstStyle/>
          <a:p>
            <a:pPr marL="0" lvl="0" indent="0" algn="ctr">
              <a:lnSpc>
                <a:spcPts val="21997"/>
              </a:lnSpc>
              <a:spcBef>
                <a:spcPct val="0"/>
              </a:spcBef>
            </a:pPr>
            <a:r>
              <a:rPr lang="en-US" sz="18331">
                <a:solidFill>
                  <a:srgbClr val="FFFFFF"/>
                </a:solidFill>
                <a:latin typeface="Teko"/>
                <a:ea typeface="Teko"/>
                <a:cs typeface="Teko"/>
                <a:sym typeface="Teko"/>
              </a:rPr>
              <a:t>T</a:t>
            </a:r>
          </a:p>
        </p:txBody>
      </p:sp>
      <p:sp>
        <p:nvSpPr>
          <p:cNvPr id="49" name="TextBox 49"/>
          <p:cNvSpPr txBox="1"/>
          <p:nvPr/>
        </p:nvSpPr>
        <p:spPr>
          <a:xfrm>
            <a:off x="5283645" y="5750790"/>
            <a:ext cx="3032662" cy="733425"/>
          </a:xfrm>
          <a:prstGeom prst="rect">
            <a:avLst/>
          </a:prstGeom>
        </p:spPr>
        <p:txBody>
          <a:bodyPr lIns="0" tIns="0" rIns="0" bIns="0" rtlCol="0" anchor="t">
            <a:spAutoFit/>
          </a:bodyPr>
          <a:lstStyle/>
          <a:p>
            <a:pPr marL="0" lvl="0" indent="0" algn="ctr">
              <a:lnSpc>
                <a:spcPts val="5761"/>
              </a:lnSpc>
              <a:spcBef>
                <a:spcPct val="0"/>
              </a:spcBef>
            </a:pPr>
            <a:r>
              <a:rPr lang="en-US" sz="4801">
                <a:solidFill>
                  <a:srgbClr val="FFFFFF"/>
                </a:solidFill>
                <a:latin typeface="Teko"/>
                <a:ea typeface="Teko"/>
                <a:cs typeface="Teko"/>
                <a:sym typeface="Teko"/>
              </a:rPr>
              <a:t>WEAKNESSES</a:t>
            </a:r>
          </a:p>
        </p:txBody>
      </p:sp>
      <p:sp>
        <p:nvSpPr>
          <p:cNvPr id="50" name="TextBox 50"/>
          <p:cNvSpPr txBox="1"/>
          <p:nvPr/>
        </p:nvSpPr>
        <p:spPr>
          <a:xfrm>
            <a:off x="812149" y="5750790"/>
            <a:ext cx="3032662" cy="733425"/>
          </a:xfrm>
          <a:prstGeom prst="rect">
            <a:avLst/>
          </a:prstGeom>
        </p:spPr>
        <p:txBody>
          <a:bodyPr lIns="0" tIns="0" rIns="0" bIns="0" rtlCol="0" anchor="t">
            <a:spAutoFit/>
          </a:bodyPr>
          <a:lstStyle/>
          <a:p>
            <a:pPr marL="0" lvl="0" indent="0" algn="ctr">
              <a:lnSpc>
                <a:spcPts val="5761"/>
              </a:lnSpc>
              <a:spcBef>
                <a:spcPct val="0"/>
              </a:spcBef>
            </a:pPr>
            <a:r>
              <a:rPr lang="en-US" sz="4801">
                <a:solidFill>
                  <a:srgbClr val="FFFFFF"/>
                </a:solidFill>
                <a:latin typeface="Teko"/>
                <a:ea typeface="Teko"/>
                <a:cs typeface="Teko"/>
                <a:sym typeface="Teko"/>
              </a:rPr>
              <a:t>STRENGTHS</a:t>
            </a:r>
          </a:p>
        </p:txBody>
      </p:sp>
      <p:sp>
        <p:nvSpPr>
          <p:cNvPr id="51" name="TextBox 51"/>
          <p:cNvSpPr txBox="1"/>
          <p:nvPr/>
        </p:nvSpPr>
        <p:spPr>
          <a:xfrm>
            <a:off x="9757306" y="5750790"/>
            <a:ext cx="3032662" cy="733425"/>
          </a:xfrm>
          <a:prstGeom prst="rect">
            <a:avLst/>
          </a:prstGeom>
        </p:spPr>
        <p:txBody>
          <a:bodyPr lIns="0" tIns="0" rIns="0" bIns="0" rtlCol="0" anchor="t">
            <a:spAutoFit/>
          </a:bodyPr>
          <a:lstStyle/>
          <a:p>
            <a:pPr marL="0" lvl="0" indent="0" algn="ctr">
              <a:lnSpc>
                <a:spcPts val="5761"/>
              </a:lnSpc>
              <a:spcBef>
                <a:spcPct val="0"/>
              </a:spcBef>
            </a:pPr>
            <a:r>
              <a:rPr lang="en-US" sz="4801">
                <a:solidFill>
                  <a:srgbClr val="FFFFFF"/>
                </a:solidFill>
                <a:latin typeface="Teko"/>
                <a:ea typeface="Teko"/>
                <a:cs typeface="Teko"/>
                <a:sym typeface="Teko"/>
              </a:rPr>
              <a:t>OPPORTUNITIES</a:t>
            </a:r>
          </a:p>
        </p:txBody>
      </p:sp>
      <p:sp>
        <p:nvSpPr>
          <p:cNvPr id="52" name="TextBox 52"/>
          <p:cNvSpPr txBox="1"/>
          <p:nvPr/>
        </p:nvSpPr>
        <p:spPr>
          <a:xfrm>
            <a:off x="14228802" y="5750790"/>
            <a:ext cx="3032662" cy="733425"/>
          </a:xfrm>
          <a:prstGeom prst="rect">
            <a:avLst/>
          </a:prstGeom>
        </p:spPr>
        <p:txBody>
          <a:bodyPr lIns="0" tIns="0" rIns="0" bIns="0" rtlCol="0" anchor="t">
            <a:spAutoFit/>
          </a:bodyPr>
          <a:lstStyle/>
          <a:p>
            <a:pPr marL="0" lvl="0" indent="0" algn="ctr">
              <a:lnSpc>
                <a:spcPts val="5761"/>
              </a:lnSpc>
              <a:spcBef>
                <a:spcPct val="0"/>
              </a:spcBef>
            </a:pPr>
            <a:r>
              <a:rPr lang="en-US" sz="4801">
                <a:solidFill>
                  <a:srgbClr val="FFFFFF"/>
                </a:solidFill>
                <a:latin typeface="Teko"/>
                <a:ea typeface="Teko"/>
                <a:cs typeface="Teko"/>
                <a:sym typeface="Teko"/>
              </a:rPr>
              <a:t>THREATS</a:t>
            </a:r>
          </a:p>
        </p:txBody>
      </p:sp>
      <p:sp>
        <p:nvSpPr>
          <p:cNvPr id="53" name="TextBox 53"/>
          <p:cNvSpPr txBox="1"/>
          <p:nvPr/>
        </p:nvSpPr>
        <p:spPr>
          <a:xfrm>
            <a:off x="5505566" y="6672559"/>
            <a:ext cx="2568178" cy="2355581"/>
          </a:xfrm>
          <a:prstGeom prst="rect">
            <a:avLst/>
          </a:prstGeom>
        </p:spPr>
        <p:txBody>
          <a:bodyPr lIns="0" tIns="0" rIns="0" bIns="0" rtlCol="0" anchor="t">
            <a:spAutoFit/>
          </a:bodyPr>
          <a:lstStyle/>
          <a:p>
            <a:pPr marL="342900" indent="-342900">
              <a:lnSpc>
                <a:spcPts val="3080"/>
              </a:lnSpc>
              <a:buFont typeface="Arial"/>
              <a:buChar char="•"/>
            </a:pPr>
            <a:r>
              <a:rPr lang="en-US" sz="2200">
                <a:solidFill>
                  <a:srgbClr val="FFFFFF"/>
                </a:solidFill>
                <a:latin typeface="Montserrat"/>
                <a:sym typeface="Montserrat"/>
              </a:rPr>
              <a:t>Complex  Technology.</a:t>
            </a:r>
            <a:endParaRPr lang="en-US" sz="2200">
              <a:solidFill>
                <a:srgbClr val="FFFFFF"/>
              </a:solidFill>
              <a:latin typeface="Montserrat"/>
            </a:endParaRPr>
          </a:p>
          <a:p>
            <a:pPr marL="342900" indent="-342900">
              <a:lnSpc>
                <a:spcPts val="3080"/>
              </a:lnSpc>
              <a:buFont typeface="Arial"/>
              <a:buChar char="•"/>
            </a:pPr>
            <a:r>
              <a:rPr lang="en-US" sz="2200">
                <a:solidFill>
                  <a:srgbClr val="FFFFFF"/>
                </a:solidFill>
                <a:latin typeface="Montserrat"/>
                <a:ea typeface="Montserrat"/>
                <a:cs typeface="Montserrat"/>
              </a:rPr>
              <a:t>Reliance  on Ethereum.</a:t>
            </a:r>
          </a:p>
          <a:p>
            <a:pPr marL="342900" indent="-342900">
              <a:lnSpc>
                <a:spcPts val="3080"/>
              </a:lnSpc>
              <a:buFont typeface="Arial"/>
              <a:buChar char="•"/>
            </a:pPr>
            <a:r>
              <a:rPr lang="en-US" sz="2200">
                <a:solidFill>
                  <a:srgbClr val="FFFFFF"/>
                </a:solidFill>
                <a:latin typeface="Montserrat"/>
                <a:ea typeface="Montserrat"/>
                <a:cs typeface="Montserrat"/>
              </a:rPr>
              <a:t> Storage</a:t>
            </a:r>
            <a:endParaRPr lang="en-US" sz="2200" u="none" strike="noStrike">
              <a:solidFill>
                <a:srgbClr val="FFFFFF"/>
              </a:solidFill>
              <a:latin typeface="Montserrat"/>
              <a:ea typeface="Montserrat"/>
              <a:cs typeface="Montserrat"/>
            </a:endParaRPr>
          </a:p>
          <a:p>
            <a:pPr>
              <a:lnSpc>
                <a:spcPts val="3080"/>
              </a:lnSpc>
            </a:pPr>
            <a:endParaRPr lang="en-US" sz="2200">
              <a:solidFill>
                <a:srgbClr val="FFFFFF"/>
              </a:solidFill>
              <a:latin typeface="Montserrat"/>
              <a:ea typeface="Montserrat"/>
              <a:cs typeface="Montserrat"/>
            </a:endParaRPr>
          </a:p>
        </p:txBody>
      </p:sp>
      <p:sp>
        <p:nvSpPr>
          <p:cNvPr id="54" name="TextBox 54"/>
          <p:cNvSpPr txBox="1"/>
          <p:nvPr/>
        </p:nvSpPr>
        <p:spPr>
          <a:xfrm>
            <a:off x="9997706" y="6672559"/>
            <a:ext cx="2568178" cy="2355581"/>
          </a:xfrm>
          <a:prstGeom prst="rect">
            <a:avLst/>
          </a:prstGeom>
        </p:spPr>
        <p:txBody>
          <a:bodyPr lIns="0" tIns="0" rIns="0" bIns="0" rtlCol="0" anchor="t">
            <a:spAutoFit/>
          </a:bodyPr>
          <a:lstStyle/>
          <a:p>
            <a:pPr>
              <a:lnSpc>
                <a:spcPts val="3080"/>
              </a:lnSpc>
            </a:pPr>
            <a:r>
              <a:rPr lang="en-US" sz="2200">
                <a:solidFill>
                  <a:srgbClr val="FFFFFF"/>
                </a:solidFill>
                <a:latin typeface="Montserrat"/>
                <a:ea typeface="Montserrat"/>
                <a:cs typeface="Montserrat"/>
                <a:sym typeface="Montserrat"/>
              </a:rPr>
              <a:t> Partnerships.</a:t>
            </a:r>
          </a:p>
          <a:p>
            <a:pPr>
              <a:lnSpc>
                <a:spcPts val="3080"/>
              </a:lnSpc>
            </a:pPr>
            <a:r>
              <a:rPr lang="en-US" sz="2200">
                <a:solidFill>
                  <a:srgbClr val="FFFFFF"/>
                </a:solidFill>
                <a:latin typeface="Montserrat"/>
              </a:rPr>
              <a:t>Cybersecurity Market.</a:t>
            </a:r>
          </a:p>
          <a:p>
            <a:pPr>
              <a:lnSpc>
                <a:spcPts val="3080"/>
              </a:lnSpc>
            </a:pPr>
            <a:r>
              <a:rPr lang="en-US" sz="2200">
                <a:solidFill>
                  <a:srgbClr val="FFFFFF"/>
                </a:solidFill>
                <a:latin typeface="Montserrat"/>
                <a:ea typeface="Montserrat"/>
                <a:cs typeface="Montserrat"/>
              </a:rPr>
              <a:t>Technological Progressions.</a:t>
            </a:r>
            <a:endParaRPr lang="en-US" sz="2200" u="none" strike="noStrike">
              <a:solidFill>
                <a:srgbClr val="FFFFFF"/>
              </a:solidFill>
              <a:latin typeface="Montserrat"/>
              <a:ea typeface="Montserrat"/>
              <a:cs typeface="Montserrat"/>
            </a:endParaRPr>
          </a:p>
          <a:p>
            <a:pPr>
              <a:lnSpc>
                <a:spcPts val="3080"/>
              </a:lnSpc>
            </a:pPr>
            <a:endParaRPr lang="en-US" sz="2200">
              <a:solidFill>
                <a:srgbClr val="FFFFFF"/>
              </a:solidFill>
              <a:latin typeface="Montserrat"/>
              <a:ea typeface="Montserrat"/>
              <a:cs typeface="Montserrat"/>
            </a:endParaRPr>
          </a:p>
        </p:txBody>
      </p:sp>
      <p:sp>
        <p:nvSpPr>
          <p:cNvPr id="55" name="TextBox 55"/>
          <p:cNvSpPr txBox="1"/>
          <p:nvPr/>
        </p:nvSpPr>
        <p:spPr>
          <a:xfrm>
            <a:off x="14447318" y="6672559"/>
            <a:ext cx="2568178" cy="2753126"/>
          </a:xfrm>
          <a:prstGeom prst="rect">
            <a:avLst/>
          </a:prstGeom>
        </p:spPr>
        <p:txBody>
          <a:bodyPr lIns="0" tIns="0" rIns="0" bIns="0" rtlCol="0" anchor="t">
            <a:spAutoFit/>
          </a:bodyPr>
          <a:lstStyle/>
          <a:p>
            <a:pPr marL="342900" indent="-342900">
              <a:lnSpc>
                <a:spcPts val="3080"/>
              </a:lnSpc>
              <a:buFont typeface="Arial"/>
              <a:buChar char="•"/>
            </a:pPr>
            <a:r>
              <a:rPr lang="en-US" sz="2200">
                <a:solidFill>
                  <a:srgbClr val="FFFFFF"/>
                </a:solidFill>
                <a:latin typeface="Montserrat"/>
                <a:sym typeface="Montserrat"/>
              </a:rPr>
              <a:t>Regulatory Changes </a:t>
            </a:r>
            <a:endParaRPr lang="en-US">
              <a:solidFill>
                <a:srgbClr val="000000"/>
              </a:solidFill>
              <a:latin typeface="Calibri"/>
              <a:cs typeface="Calibri"/>
            </a:endParaRPr>
          </a:p>
          <a:p>
            <a:pPr marL="342900" indent="-342900">
              <a:lnSpc>
                <a:spcPts val="3080"/>
              </a:lnSpc>
              <a:buFont typeface="Arial"/>
              <a:buChar char="•"/>
            </a:pPr>
            <a:r>
              <a:rPr lang="en-US" sz="2200">
                <a:solidFill>
                  <a:srgbClr val="FFFFFF"/>
                </a:solidFill>
                <a:latin typeface="Montserrat"/>
              </a:rPr>
              <a:t>Resistance to Change </a:t>
            </a:r>
          </a:p>
          <a:p>
            <a:pPr marL="342900" indent="-342900">
              <a:lnSpc>
                <a:spcPts val="3080"/>
              </a:lnSpc>
              <a:buFont typeface="Arial"/>
              <a:buChar char="•"/>
            </a:pPr>
            <a:r>
              <a:rPr lang="en-US" sz="2200">
                <a:solidFill>
                  <a:srgbClr val="FFFFFF"/>
                </a:solidFill>
                <a:latin typeface="Montserrat"/>
                <a:ea typeface="Montserrat"/>
                <a:cs typeface="Montserrat"/>
              </a:rPr>
              <a:t>Security Vulnerabilities </a:t>
            </a:r>
            <a:endParaRPr lang="en-US" sz="2200" u="none" strike="noStrike">
              <a:solidFill>
                <a:srgbClr val="FFFFFF"/>
              </a:solidFill>
              <a:latin typeface="Montserrat"/>
              <a:ea typeface="Montserrat"/>
              <a:cs typeface="Montserrat"/>
            </a:endParaRPr>
          </a:p>
          <a:p>
            <a:pPr>
              <a:lnSpc>
                <a:spcPts val="3080"/>
              </a:lnSpc>
            </a:pPr>
            <a:endParaRPr lang="en-US" sz="2200">
              <a:solidFill>
                <a:srgbClr val="FFFFFF"/>
              </a:solidFill>
              <a:latin typeface="Montserrat"/>
              <a:ea typeface="Montserrat"/>
              <a:cs typeface="Montserrat"/>
            </a:endParaRPr>
          </a:p>
        </p:txBody>
      </p:sp>
      <p:sp>
        <p:nvSpPr>
          <p:cNvPr id="56" name="TextBox 56"/>
          <p:cNvSpPr txBox="1"/>
          <p:nvPr/>
        </p:nvSpPr>
        <p:spPr>
          <a:xfrm>
            <a:off x="1044392" y="6672559"/>
            <a:ext cx="2568178" cy="1958037"/>
          </a:xfrm>
          <a:prstGeom prst="rect">
            <a:avLst/>
          </a:prstGeom>
        </p:spPr>
        <p:txBody>
          <a:bodyPr lIns="0" tIns="0" rIns="0" bIns="0" rtlCol="0" anchor="t">
            <a:spAutoFit/>
          </a:bodyPr>
          <a:lstStyle/>
          <a:p>
            <a:pPr marL="342900" indent="-342900" algn="l">
              <a:lnSpc>
                <a:spcPts val="3080"/>
              </a:lnSpc>
              <a:buFont typeface="Arial"/>
              <a:buChar char="•"/>
            </a:pPr>
            <a:r>
              <a:rPr lang="en-US" sz="2200">
                <a:solidFill>
                  <a:srgbClr val="FFFFFF"/>
                </a:solidFill>
                <a:latin typeface="Montserrat"/>
                <a:ea typeface="Montserrat"/>
                <a:cs typeface="Montserrat"/>
                <a:sym typeface="Montserrat"/>
              </a:rPr>
              <a:t>Security.</a:t>
            </a:r>
            <a:endParaRPr lang="en-US" sz="2200" u="none" strike="noStrike">
              <a:solidFill>
                <a:srgbClr val="FFFFFF"/>
              </a:solidFill>
              <a:latin typeface="Montserrat"/>
              <a:ea typeface="Montserrat"/>
              <a:cs typeface="Montserrat"/>
            </a:endParaRPr>
          </a:p>
          <a:p>
            <a:pPr marL="342900" indent="-342900">
              <a:lnSpc>
                <a:spcPts val="3080"/>
              </a:lnSpc>
              <a:buFont typeface="Arial"/>
              <a:buChar char="•"/>
            </a:pPr>
            <a:r>
              <a:rPr lang="en-US" sz="2200">
                <a:solidFill>
                  <a:srgbClr val="FFFFFF"/>
                </a:solidFill>
                <a:latin typeface="Montserrat"/>
                <a:ea typeface="Montserrat"/>
                <a:cs typeface="Montserrat"/>
              </a:rPr>
              <a:t>Efficiency.</a:t>
            </a:r>
          </a:p>
          <a:p>
            <a:pPr marL="342900" indent="-342900">
              <a:lnSpc>
                <a:spcPts val="3080"/>
              </a:lnSpc>
              <a:buFont typeface="Arial"/>
              <a:buChar char="•"/>
            </a:pPr>
            <a:r>
              <a:rPr lang="en-US" sz="2200">
                <a:solidFill>
                  <a:srgbClr val="FFFFFF"/>
                </a:solidFill>
                <a:latin typeface="Montserrat"/>
                <a:ea typeface="Montserrat"/>
                <a:cs typeface="Montserrat"/>
              </a:rPr>
              <a:t>Transparency  and  Trust.</a:t>
            </a:r>
          </a:p>
          <a:p>
            <a:pPr algn="l">
              <a:lnSpc>
                <a:spcPts val="3080"/>
              </a:lnSpc>
            </a:pPr>
            <a:endParaRPr lang="en-US" sz="2200" u="none" strike="noStrike">
              <a:solidFill>
                <a:srgbClr val="FFFFFF"/>
              </a:solidFill>
              <a:latin typeface="Montserrat"/>
              <a:ea typeface="Montserrat"/>
              <a:cs typeface="Montserrat"/>
              <a:sym typeface="Montserrat"/>
            </a:endParaRPr>
          </a:p>
        </p:txBody>
      </p:sp>
      <p:grpSp>
        <p:nvGrpSpPr>
          <p:cNvPr id="57" name="Group 57"/>
          <p:cNvGrpSpPr/>
          <p:nvPr/>
        </p:nvGrpSpPr>
        <p:grpSpPr>
          <a:xfrm rot="5400000">
            <a:off x="11140151" y="4907468"/>
            <a:ext cx="669849" cy="409797"/>
            <a:chOff x="0" y="-47625"/>
            <a:chExt cx="193764" cy="118539"/>
          </a:xfrm>
        </p:grpSpPr>
        <p:sp>
          <p:nvSpPr>
            <p:cNvPr id="58" name="Freeform 58"/>
            <p:cNvSpPr/>
            <p:nvPr/>
          </p:nvSpPr>
          <p:spPr>
            <a:xfrm>
              <a:off x="0" y="0"/>
              <a:ext cx="193764" cy="70914"/>
            </a:xfrm>
            <a:custGeom>
              <a:avLst/>
              <a:gdLst/>
              <a:ahLst/>
              <a:cxnLst/>
              <a:rect l="l" t="t" r="r" b="b"/>
              <a:pathLst>
                <a:path w="193764" h="70914">
                  <a:moveTo>
                    <a:pt x="0" y="0"/>
                  </a:moveTo>
                  <a:lnTo>
                    <a:pt x="193764" y="0"/>
                  </a:lnTo>
                  <a:lnTo>
                    <a:pt x="193764" y="70914"/>
                  </a:lnTo>
                  <a:lnTo>
                    <a:pt x="0" y="70914"/>
                  </a:lnTo>
                  <a:close/>
                </a:path>
              </a:pathLst>
            </a:custGeom>
            <a:solidFill>
              <a:srgbClr val="5CE1E6"/>
            </a:solidFill>
          </p:spPr>
          <p:txBody>
            <a:bodyPr/>
            <a:lstStyle/>
            <a:p>
              <a:endParaRPr lang="en-CA"/>
            </a:p>
          </p:txBody>
        </p:sp>
        <p:sp>
          <p:nvSpPr>
            <p:cNvPr id="59" name="TextBox 59"/>
            <p:cNvSpPr txBox="1"/>
            <p:nvPr/>
          </p:nvSpPr>
          <p:spPr>
            <a:xfrm>
              <a:off x="0" y="-47625"/>
              <a:ext cx="193764" cy="118539"/>
            </a:xfrm>
            <a:prstGeom prst="rect">
              <a:avLst/>
            </a:prstGeom>
          </p:spPr>
          <p:txBody>
            <a:bodyPr lIns="50800" tIns="50800" rIns="50800" bIns="50800" rtlCol="0" anchor="ctr"/>
            <a:lstStyle/>
            <a:p>
              <a:pPr algn="ctr">
                <a:lnSpc>
                  <a:spcPts val="3359"/>
                </a:lnSpc>
              </a:pPr>
              <a:endParaRPr/>
            </a:p>
          </p:txBody>
        </p:sp>
      </p:grpSp>
      <p:grpSp>
        <p:nvGrpSpPr>
          <p:cNvPr id="60" name="Group 60"/>
          <p:cNvGrpSpPr/>
          <p:nvPr/>
        </p:nvGrpSpPr>
        <p:grpSpPr>
          <a:xfrm rot="5400000">
            <a:off x="15668065" y="4908195"/>
            <a:ext cx="669849" cy="409797"/>
            <a:chOff x="0" y="-47625"/>
            <a:chExt cx="193764" cy="118539"/>
          </a:xfrm>
        </p:grpSpPr>
        <p:sp>
          <p:nvSpPr>
            <p:cNvPr id="61" name="Freeform 61"/>
            <p:cNvSpPr/>
            <p:nvPr/>
          </p:nvSpPr>
          <p:spPr>
            <a:xfrm>
              <a:off x="0" y="0"/>
              <a:ext cx="193764" cy="70914"/>
            </a:xfrm>
            <a:custGeom>
              <a:avLst/>
              <a:gdLst/>
              <a:ahLst/>
              <a:cxnLst/>
              <a:rect l="l" t="t" r="r" b="b"/>
              <a:pathLst>
                <a:path w="193764" h="70914">
                  <a:moveTo>
                    <a:pt x="0" y="0"/>
                  </a:moveTo>
                  <a:lnTo>
                    <a:pt x="193764" y="0"/>
                  </a:lnTo>
                  <a:lnTo>
                    <a:pt x="193764" y="70914"/>
                  </a:lnTo>
                  <a:lnTo>
                    <a:pt x="0" y="70914"/>
                  </a:lnTo>
                  <a:close/>
                </a:path>
              </a:pathLst>
            </a:custGeom>
            <a:solidFill>
              <a:srgbClr val="5CE1E6"/>
            </a:solidFill>
          </p:spPr>
          <p:txBody>
            <a:bodyPr/>
            <a:lstStyle/>
            <a:p>
              <a:endParaRPr lang="en-CA"/>
            </a:p>
          </p:txBody>
        </p:sp>
        <p:sp>
          <p:nvSpPr>
            <p:cNvPr id="62" name="TextBox 62"/>
            <p:cNvSpPr txBox="1"/>
            <p:nvPr/>
          </p:nvSpPr>
          <p:spPr>
            <a:xfrm>
              <a:off x="0" y="-47625"/>
              <a:ext cx="193764" cy="118539"/>
            </a:xfrm>
            <a:prstGeom prst="rect">
              <a:avLst/>
            </a:prstGeom>
          </p:spPr>
          <p:txBody>
            <a:bodyPr lIns="50800" tIns="50800" rIns="50800" bIns="50800" rtlCol="0" anchor="ctr"/>
            <a:lstStyle/>
            <a:p>
              <a:pPr algn="ctr">
                <a:lnSpc>
                  <a:spcPts val="3359"/>
                </a:lnSpc>
              </a:pPr>
              <a:endParaRPr/>
            </a:p>
          </p:txBody>
        </p:sp>
      </p:grpSp>
      <p:grpSp>
        <p:nvGrpSpPr>
          <p:cNvPr id="63" name="Group 63"/>
          <p:cNvGrpSpPr/>
          <p:nvPr/>
        </p:nvGrpSpPr>
        <p:grpSpPr>
          <a:xfrm rot="5400000">
            <a:off x="6537051" y="4908195"/>
            <a:ext cx="669849" cy="409797"/>
            <a:chOff x="0" y="-47625"/>
            <a:chExt cx="193764" cy="118539"/>
          </a:xfrm>
        </p:grpSpPr>
        <p:sp>
          <p:nvSpPr>
            <p:cNvPr id="64" name="Freeform 64"/>
            <p:cNvSpPr/>
            <p:nvPr/>
          </p:nvSpPr>
          <p:spPr>
            <a:xfrm>
              <a:off x="0" y="0"/>
              <a:ext cx="193764" cy="70914"/>
            </a:xfrm>
            <a:custGeom>
              <a:avLst/>
              <a:gdLst/>
              <a:ahLst/>
              <a:cxnLst/>
              <a:rect l="l" t="t" r="r" b="b"/>
              <a:pathLst>
                <a:path w="193764" h="70914">
                  <a:moveTo>
                    <a:pt x="0" y="0"/>
                  </a:moveTo>
                  <a:lnTo>
                    <a:pt x="193764" y="0"/>
                  </a:lnTo>
                  <a:lnTo>
                    <a:pt x="193764" y="70914"/>
                  </a:lnTo>
                  <a:lnTo>
                    <a:pt x="0" y="70914"/>
                  </a:lnTo>
                  <a:close/>
                </a:path>
              </a:pathLst>
            </a:custGeom>
            <a:solidFill>
              <a:srgbClr val="5CE1E6"/>
            </a:solidFill>
          </p:spPr>
          <p:txBody>
            <a:bodyPr/>
            <a:lstStyle/>
            <a:p>
              <a:endParaRPr lang="en-CA"/>
            </a:p>
          </p:txBody>
        </p:sp>
        <p:sp>
          <p:nvSpPr>
            <p:cNvPr id="65" name="TextBox 65"/>
            <p:cNvSpPr txBox="1"/>
            <p:nvPr/>
          </p:nvSpPr>
          <p:spPr>
            <a:xfrm>
              <a:off x="0" y="-47625"/>
              <a:ext cx="193764" cy="118539"/>
            </a:xfrm>
            <a:prstGeom prst="rect">
              <a:avLst/>
            </a:prstGeom>
          </p:spPr>
          <p:txBody>
            <a:bodyPr lIns="50800" tIns="50800" rIns="50800" bIns="50800" rtlCol="0" anchor="ctr"/>
            <a:lstStyle/>
            <a:p>
              <a:pPr algn="ctr">
                <a:lnSpc>
                  <a:spcPts val="3359"/>
                </a:lnSpc>
              </a:pPr>
              <a:endParaRPr/>
            </a:p>
          </p:txBody>
        </p:sp>
      </p:grpSp>
      <p:grpSp>
        <p:nvGrpSpPr>
          <p:cNvPr id="66" name="Group 66"/>
          <p:cNvGrpSpPr/>
          <p:nvPr/>
        </p:nvGrpSpPr>
        <p:grpSpPr>
          <a:xfrm rot="-10800000">
            <a:off x="6093992" y="9376561"/>
            <a:ext cx="1414134" cy="409797"/>
            <a:chOff x="0" y="-47625"/>
            <a:chExt cx="409059" cy="118539"/>
          </a:xfrm>
        </p:grpSpPr>
        <p:sp>
          <p:nvSpPr>
            <p:cNvPr id="67" name="Freeform 67"/>
            <p:cNvSpPr/>
            <p:nvPr/>
          </p:nvSpPr>
          <p:spPr>
            <a:xfrm>
              <a:off x="0" y="0"/>
              <a:ext cx="409059" cy="70914"/>
            </a:xfrm>
            <a:custGeom>
              <a:avLst/>
              <a:gdLst/>
              <a:ahLst/>
              <a:cxnLst/>
              <a:rect l="l" t="t" r="r" b="b"/>
              <a:pathLst>
                <a:path w="409059" h="70914">
                  <a:moveTo>
                    <a:pt x="0" y="0"/>
                  </a:moveTo>
                  <a:lnTo>
                    <a:pt x="409059" y="0"/>
                  </a:lnTo>
                  <a:lnTo>
                    <a:pt x="409059" y="70914"/>
                  </a:lnTo>
                  <a:lnTo>
                    <a:pt x="0" y="70914"/>
                  </a:lnTo>
                  <a:close/>
                </a:path>
              </a:pathLst>
            </a:custGeom>
            <a:solidFill>
              <a:srgbClr val="5CE1E6"/>
            </a:solidFill>
          </p:spPr>
          <p:txBody>
            <a:bodyPr/>
            <a:lstStyle/>
            <a:p>
              <a:endParaRPr lang="en-CA"/>
            </a:p>
          </p:txBody>
        </p:sp>
        <p:sp>
          <p:nvSpPr>
            <p:cNvPr id="68" name="TextBox 68"/>
            <p:cNvSpPr txBox="1"/>
            <p:nvPr/>
          </p:nvSpPr>
          <p:spPr>
            <a:xfrm>
              <a:off x="0" y="-47625"/>
              <a:ext cx="409059" cy="118539"/>
            </a:xfrm>
            <a:prstGeom prst="rect">
              <a:avLst/>
            </a:prstGeom>
          </p:spPr>
          <p:txBody>
            <a:bodyPr lIns="50800" tIns="50800" rIns="50800" bIns="50800" rtlCol="0" anchor="ctr"/>
            <a:lstStyle/>
            <a:p>
              <a:pPr algn="ctr">
                <a:lnSpc>
                  <a:spcPts val="3359"/>
                </a:lnSpc>
              </a:pPr>
              <a:endParaRPr/>
            </a:p>
          </p:txBody>
        </p:sp>
      </p:grpSp>
      <p:grpSp>
        <p:nvGrpSpPr>
          <p:cNvPr id="69" name="Group 69"/>
          <p:cNvGrpSpPr/>
          <p:nvPr/>
        </p:nvGrpSpPr>
        <p:grpSpPr>
          <a:xfrm rot="-10800000">
            <a:off x="1497542" y="9376561"/>
            <a:ext cx="1414134" cy="409797"/>
            <a:chOff x="0" y="-47625"/>
            <a:chExt cx="409059" cy="118539"/>
          </a:xfrm>
        </p:grpSpPr>
        <p:sp>
          <p:nvSpPr>
            <p:cNvPr id="70" name="Freeform 70"/>
            <p:cNvSpPr/>
            <p:nvPr/>
          </p:nvSpPr>
          <p:spPr>
            <a:xfrm>
              <a:off x="0" y="0"/>
              <a:ext cx="409059" cy="70914"/>
            </a:xfrm>
            <a:custGeom>
              <a:avLst/>
              <a:gdLst/>
              <a:ahLst/>
              <a:cxnLst/>
              <a:rect l="l" t="t" r="r" b="b"/>
              <a:pathLst>
                <a:path w="409059" h="70914">
                  <a:moveTo>
                    <a:pt x="0" y="0"/>
                  </a:moveTo>
                  <a:lnTo>
                    <a:pt x="409059" y="0"/>
                  </a:lnTo>
                  <a:lnTo>
                    <a:pt x="409059" y="70914"/>
                  </a:lnTo>
                  <a:lnTo>
                    <a:pt x="0" y="70914"/>
                  </a:lnTo>
                  <a:close/>
                </a:path>
              </a:pathLst>
            </a:custGeom>
            <a:solidFill>
              <a:srgbClr val="5CE1E6"/>
            </a:solidFill>
          </p:spPr>
          <p:txBody>
            <a:bodyPr/>
            <a:lstStyle/>
            <a:p>
              <a:endParaRPr lang="en-CA"/>
            </a:p>
          </p:txBody>
        </p:sp>
        <p:sp>
          <p:nvSpPr>
            <p:cNvPr id="71" name="TextBox 71"/>
            <p:cNvSpPr txBox="1"/>
            <p:nvPr/>
          </p:nvSpPr>
          <p:spPr>
            <a:xfrm>
              <a:off x="0" y="-47625"/>
              <a:ext cx="409059" cy="118539"/>
            </a:xfrm>
            <a:prstGeom prst="rect">
              <a:avLst/>
            </a:prstGeom>
          </p:spPr>
          <p:txBody>
            <a:bodyPr lIns="50800" tIns="50800" rIns="50800" bIns="50800" rtlCol="0" anchor="ctr"/>
            <a:lstStyle/>
            <a:p>
              <a:pPr algn="ctr">
                <a:lnSpc>
                  <a:spcPts val="3359"/>
                </a:lnSpc>
              </a:pPr>
              <a:endParaRPr/>
            </a:p>
          </p:txBody>
        </p:sp>
      </p:grpSp>
      <p:grpSp>
        <p:nvGrpSpPr>
          <p:cNvPr id="72" name="Group 72"/>
          <p:cNvGrpSpPr/>
          <p:nvPr/>
        </p:nvGrpSpPr>
        <p:grpSpPr>
          <a:xfrm rot="-10800000">
            <a:off x="10563111" y="9376561"/>
            <a:ext cx="1414134" cy="409797"/>
            <a:chOff x="0" y="-47625"/>
            <a:chExt cx="409059" cy="118539"/>
          </a:xfrm>
        </p:grpSpPr>
        <p:sp>
          <p:nvSpPr>
            <p:cNvPr id="73" name="Freeform 73"/>
            <p:cNvSpPr/>
            <p:nvPr/>
          </p:nvSpPr>
          <p:spPr>
            <a:xfrm>
              <a:off x="0" y="0"/>
              <a:ext cx="409059" cy="70914"/>
            </a:xfrm>
            <a:custGeom>
              <a:avLst/>
              <a:gdLst/>
              <a:ahLst/>
              <a:cxnLst/>
              <a:rect l="l" t="t" r="r" b="b"/>
              <a:pathLst>
                <a:path w="409059" h="70914">
                  <a:moveTo>
                    <a:pt x="0" y="0"/>
                  </a:moveTo>
                  <a:lnTo>
                    <a:pt x="409059" y="0"/>
                  </a:lnTo>
                  <a:lnTo>
                    <a:pt x="409059" y="70914"/>
                  </a:lnTo>
                  <a:lnTo>
                    <a:pt x="0" y="70914"/>
                  </a:lnTo>
                  <a:close/>
                </a:path>
              </a:pathLst>
            </a:custGeom>
            <a:solidFill>
              <a:srgbClr val="5CE1E6"/>
            </a:solidFill>
          </p:spPr>
          <p:txBody>
            <a:bodyPr/>
            <a:lstStyle/>
            <a:p>
              <a:endParaRPr lang="en-CA"/>
            </a:p>
          </p:txBody>
        </p:sp>
        <p:sp>
          <p:nvSpPr>
            <p:cNvPr id="74" name="TextBox 74"/>
            <p:cNvSpPr txBox="1"/>
            <p:nvPr/>
          </p:nvSpPr>
          <p:spPr>
            <a:xfrm>
              <a:off x="0" y="-47625"/>
              <a:ext cx="409059" cy="118539"/>
            </a:xfrm>
            <a:prstGeom prst="rect">
              <a:avLst/>
            </a:prstGeom>
          </p:spPr>
          <p:txBody>
            <a:bodyPr lIns="50800" tIns="50800" rIns="50800" bIns="50800" rtlCol="0" anchor="ctr"/>
            <a:lstStyle/>
            <a:p>
              <a:pPr algn="ctr">
                <a:lnSpc>
                  <a:spcPts val="3359"/>
                </a:lnSpc>
              </a:pPr>
              <a:endParaRPr/>
            </a:p>
          </p:txBody>
        </p:sp>
      </p:grpSp>
      <p:grpSp>
        <p:nvGrpSpPr>
          <p:cNvPr id="75" name="Group 75"/>
          <p:cNvGrpSpPr/>
          <p:nvPr/>
        </p:nvGrpSpPr>
        <p:grpSpPr>
          <a:xfrm rot="-10800000">
            <a:off x="15157184" y="9376561"/>
            <a:ext cx="1414134" cy="409797"/>
            <a:chOff x="0" y="-47625"/>
            <a:chExt cx="409059" cy="118539"/>
          </a:xfrm>
        </p:grpSpPr>
        <p:sp>
          <p:nvSpPr>
            <p:cNvPr id="76" name="Freeform 76"/>
            <p:cNvSpPr/>
            <p:nvPr/>
          </p:nvSpPr>
          <p:spPr>
            <a:xfrm>
              <a:off x="0" y="0"/>
              <a:ext cx="409059" cy="70914"/>
            </a:xfrm>
            <a:custGeom>
              <a:avLst/>
              <a:gdLst/>
              <a:ahLst/>
              <a:cxnLst/>
              <a:rect l="l" t="t" r="r" b="b"/>
              <a:pathLst>
                <a:path w="409059" h="70914">
                  <a:moveTo>
                    <a:pt x="0" y="0"/>
                  </a:moveTo>
                  <a:lnTo>
                    <a:pt x="409059" y="0"/>
                  </a:lnTo>
                  <a:lnTo>
                    <a:pt x="409059" y="70914"/>
                  </a:lnTo>
                  <a:lnTo>
                    <a:pt x="0" y="70914"/>
                  </a:lnTo>
                  <a:close/>
                </a:path>
              </a:pathLst>
            </a:custGeom>
            <a:solidFill>
              <a:srgbClr val="5CE1E6"/>
            </a:solidFill>
          </p:spPr>
          <p:txBody>
            <a:bodyPr/>
            <a:lstStyle/>
            <a:p>
              <a:endParaRPr lang="en-CA"/>
            </a:p>
          </p:txBody>
        </p:sp>
        <p:sp>
          <p:nvSpPr>
            <p:cNvPr id="77" name="TextBox 77"/>
            <p:cNvSpPr txBox="1"/>
            <p:nvPr/>
          </p:nvSpPr>
          <p:spPr>
            <a:xfrm>
              <a:off x="0" y="-47625"/>
              <a:ext cx="409059" cy="118539"/>
            </a:xfrm>
            <a:prstGeom prst="rect">
              <a:avLst/>
            </a:prstGeom>
          </p:spPr>
          <p:txBody>
            <a:bodyPr lIns="50800" tIns="50800" rIns="50800" bIns="50800" rtlCol="0" anchor="ctr"/>
            <a:lstStyle/>
            <a:p>
              <a:pPr algn="ctr">
                <a:lnSpc>
                  <a:spcPts val="3359"/>
                </a:lnSpc>
              </a:pPr>
              <a:endParaRPr/>
            </a:p>
          </p:txBody>
        </p:sp>
      </p:grpSp>
      <p:grpSp>
        <p:nvGrpSpPr>
          <p:cNvPr id="78" name="Group 78"/>
          <p:cNvGrpSpPr/>
          <p:nvPr/>
        </p:nvGrpSpPr>
        <p:grpSpPr>
          <a:xfrm rot="5400000">
            <a:off x="2074582" y="4908195"/>
            <a:ext cx="669849" cy="409797"/>
            <a:chOff x="0" y="-47625"/>
            <a:chExt cx="193764" cy="118539"/>
          </a:xfrm>
        </p:grpSpPr>
        <p:sp>
          <p:nvSpPr>
            <p:cNvPr id="79" name="Freeform 79"/>
            <p:cNvSpPr/>
            <p:nvPr/>
          </p:nvSpPr>
          <p:spPr>
            <a:xfrm>
              <a:off x="0" y="0"/>
              <a:ext cx="193764" cy="70914"/>
            </a:xfrm>
            <a:custGeom>
              <a:avLst/>
              <a:gdLst/>
              <a:ahLst/>
              <a:cxnLst/>
              <a:rect l="l" t="t" r="r" b="b"/>
              <a:pathLst>
                <a:path w="193764" h="70914">
                  <a:moveTo>
                    <a:pt x="0" y="0"/>
                  </a:moveTo>
                  <a:lnTo>
                    <a:pt x="193764" y="0"/>
                  </a:lnTo>
                  <a:lnTo>
                    <a:pt x="193764" y="70914"/>
                  </a:lnTo>
                  <a:lnTo>
                    <a:pt x="0" y="70914"/>
                  </a:lnTo>
                  <a:close/>
                </a:path>
              </a:pathLst>
            </a:custGeom>
            <a:solidFill>
              <a:srgbClr val="5CE1E6"/>
            </a:solidFill>
          </p:spPr>
          <p:txBody>
            <a:bodyPr/>
            <a:lstStyle/>
            <a:p>
              <a:endParaRPr lang="en-CA"/>
            </a:p>
          </p:txBody>
        </p:sp>
        <p:sp>
          <p:nvSpPr>
            <p:cNvPr id="80" name="TextBox 80"/>
            <p:cNvSpPr txBox="1"/>
            <p:nvPr/>
          </p:nvSpPr>
          <p:spPr>
            <a:xfrm>
              <a:off x="0" y="-47625"/>
              <a:ext cx="193764" cy="118539"/>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sp>
        <p:nvSpPr>
          <p:cNvPr id="2" name="Freeform 2"/>
          <p:cNvSpPr/>
          <p:nvPr/>
        </p:nvSpPr>
        <p:spPr>
          <a:xfrm>
            <a:off x="-218332" y="-181207"/>
            <a:ext cx="19114956" cy="10636864"/>
          </a:xfrm>
          <a:custGeom>
            <a:avLst/>
            <a:gdLst/>
            <a:ahLst/>
            <a:cxnLst/>
            <a:rect l="l" t="t" r="r" b="b"/>
            <a:pathLst>
              <a:path w="19114956" h="10636864">
                <a:moveTo>
                  <a:pt x="0" y="0"/>
                </a:moveTo>
                <a:lnTo>
                  <a:pt x="19114956" y="0"/>
                </a:lnTo>
                <a:lnTo>
                  <a:pt x="19114956" y="10636864"/>
                </a:lnTo>
                <a:lnTo>
                  <a:pt x="0" y="10636864"/>
                </a:lnTo>
                <a:lnTo>
                  <a:pt x="0" y="0"/>
                </a:lnTo>
                <a:close/>
              </a:path>
            </a:pathLst>
          </a:custGeom>
          <a:blipFill>
            <a:blip r:embed="rId2">
              <a:alphaModFix amt="17000"/>
              <a:extLst>
                <a:ext uri="{96DAC541-7B7A-43D3-8B79-37D633B846F1}">
                  <asvg:svgBlip xmlns:asvg="http://schemas.microsoft.com/office/drawing/2016/SVG/main" r:embed="rId3"/>
                </a:ext>
              </a:extLst>
            </a:blip>
            <a:stretch>
              <a:fillRect/>
            </a:stretch>
          </a:blipFill>
        </p:spPr>
        <p:txBody>
          <a:bodyPr/>
          <a:lstStyle/>
          <a:p>
            <a:endParaRPr lang="en-CA"/>
          </a:p>
        </p:txBody>
      </p:sp>
      <p:grpSp>
        <p:nvGrpSpPr>
          <p:cNvPr id="19" name="Group 19"/>
          <p:cNvGrpSpPr/>
          <p:nvPr/>
        </p:nvGrpSpPr>
        <p:grpSpPr>
          <a:xfrm>
            <a:off x="10953213" y="494677"/>
            <a:ext cx="7228307" cy="9299061"/>
            <a:chOff x="0" y="0"/>
            <a:chExt cx="9637742" cy="12398748"/>
          </a:xfrm>
        </p:grpSpPr>
        <p:sp>
          <p:nvSpPr>
            <p:cNvPr id="20" name="AutoShape 20"/>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1" name="AutoShape 21"/>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2" name="AutoShape 22"/>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23" name="Group 23"/>
            <p:cNvGrpSpPr/>
            <p:nvPr/>
          </p:nvGrpSpPr>
          <p:grpSpPr>
            <a:xfrm>
              <a:off x="0" y="0"/>
              <a:ext cx="254673" cy="254673"/>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6" name="Group 26"/>
            <p:cNvGrpSpPr/>
            <p:nvPr/>
          </p:nvGrpSpPr>
          <p:grpSpPr>
            <a:xfrm>
              <a:off x="0" y="12144076"/>
              <a:ext cx="254673" cy="254673"/>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8" name="TextBox 2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sp>
        <p:nvSpPr>
          <p:cNvPr id="29" name="TextBox 29"/>
          <p:cNvSpPr txBox="1"/>
          <p:nvPr/>
        </p:nvSpPr>
        <p:spPr>
          <a:xfrm>
            <a:off x="289932" y="243194"/>
            <a:ext cx="9902143" cy="1828800"/>
          </a:xfrm>
          <a:prstGeom prst="rect">
            <a:avLst/>
          </a:prstGeom>
        </p:spPr>
        <p:txBody>
          <a:bodyPr lIns="0" tIns="0" rIns="0" bIns="0" rtlCol="0" anchor="t">
            <a:spAutoFit/>
          </a:bodyPr>
          <a:lstStyle/>
          <a:p>
            <a:pPr>
              <a:lnSpc>
                <a:spcPts val="14403"/>
              </a:lnSpc>
              <a:spcBef>
                <a:spcPct val="0"/>
              </a:spcBef>
            </a:pPr>
            <a:r>
              <a:rPr lang="en-US" sz="12000">
                <a:solidFill>
                  <a:srgbClr val="FFFFFF"/>
                </a:solidFill>
                <a:latin typeface="Teko"/>
                <a:ea typeface="Teko"/>
                <a:cs typeface="Teko"/>
              </a:rPr>
              <a:t>Business Model</a:t>
            </a:r>
            <a:endParaRPr lang="en-US" sz="12000" u="none" strike="noStrike">
              <a:solidFill>
                <a:srgbClr val="FFFFFF"/>
              </a:solidFill>
              <a:latin typeface="Teko"/>
              <a:ea typeface="Teko"/>
              <a:cs typeface="Teko"/>
            </a:endParaRPr>
          </a:p>
        </p:txBody>
      </p:sp>
      <p:sp>
        <p:nvSpPr>
          <p:cNvPr id="39" name="Freeform 39"/>
          <p:cNvSpPr/>
          <p:nvPr/>
        </p:nvSpPr>
        <p:spPr>
          <a:xfrm rot="10800000">
            <a:off x="2717" y="-829530"/>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pic>
        <p:nvPicPr>
          <p:cNvPr id="46" name="Picture 45" descr="A screen shot of a computer&#10;&#10;Description automatically generated">
            <a:extLst>
              <a:ext uri="{FF2B5EF4-FFF2-40B4-BE49-F238E27FC236}">
                <a16:creationId xmlns:a16="http://schemas.microsoft.com/office/drawing/2014/main" id="{158DEA17-C99F-1F69-3126-AFE7EFB6009E}"/>
              </a:ext>
            </a:extLst>
          </p:cNvPr>
          <p:cNvPicPr>
            <a:picLocks noChangeAspect="1"/>
          </p:cNvPicPr>
          <p:nvPr/>
        </p:nvPicPr>
        <p:blipFill>
          <a:blip r:embed="rId6"/>
          <a:stretch>
            <a:fillRect/>
          </a:stretch>
        </p:blipFill>
        <p:spPr>
          <a:xfrm>
            <a:off x="-4181" y="1734247"/>
            <a:ext cx="7730584" cy="2260445"/>
          </a:xfrm>
          <a:prstGeom prst="rect">
            <a:avLst/>
          </a:prstGeom>
        </p:spPr>
      </p:pic>
      <p:pic>
        <p:nvPicPr>
          <p:cNvPr id="49" name="Picture 48" descr="A screenshot of a computer&#10;&#10;Description automatically generated">
            <a:extLst>
              <a:ext uri="{FF2B5EF4-FFF2-40B4-BE49-F238E27FC236}">
                <a16:creationId xmlns:a16="http://schemas.microsoft.com/office/drawing/2014/main" id="{0F8985B9-C771-DD98-7A3E-21304A32E331}"/>
              </a:ext>
            </a:extLst>
          </p:cNvPr>
          <p:cNvPicPr>
            <a:picLocks noChangeAspect="1"/>
          </p:cNvPicPr>
          <p:nvPr/>
        </p:nvPicPr>
        <p:blipFill>
          <a:blip r:embed="rId7"/>
          <a:stretch>
            <a:fillRect/>
          </a:stretch>
        </p:blipFill>
        <p:spPr>
          <a:xfrm>
            <a:off x="-4181" y="4327718"/>
            <a:ext cx="7730583" cy="1882465"/>
          </a:xfrm>
          <a:prstGeom prst="rect">
            <a:avLst/>
          </a:prstGeom>
        </p:spPr>
      </p:pic>
      <p:pic>
        <p:nvPicPr>
          <p:cNvPr id="51" name="Picture 50" descr="A screenshot of a screen&#10;&#10;Description automatically generated">
            <a:extLst>
              <a:ext uri="{FF2B5EF4-FFF2-40B4-BE49-F238E27FC236}">
                <a16:creationId xmlns:a16="http://schemas.microsoft.com/office/drawing/2014/main" id="{B0CC0F00-93A4-797E-14DD-CE0029C4EF8A}"/>
              </a:ext>
            </a:extLst>
          </p:cNvPr>
          <p:cNvPicPr>
            <a:picLocks noChangeAspect="1"/>
          </p:cNvPicPr>
          <p:nvPr/>
        </p:nvPicPr>
        <p:blipFill>
          <a:blip r:embed="rId8"/>
          <a:stretch>
            <a:fillRect/>
          </a:stretch>
        </p:blipFill>
        <p:spPr>
          <a:xfrm>
            <a:off x="-3135" y="6813280"/>
            <a:ext cx="7728491" cy="1901515"/>
          </a:xfrm>
          <a:prstGeom prst="rect">
            <a:avLst/>
          </a:prstGeom>
        </p:spPr>
      </p:pic>
      <p:pic>
        <p:nvPicPr>
          <p:cNvPr id="52" name="Picture 51" descr="A close-up of a screen&#10;&#10;Description automatically generated">
            <a:extLst>
              <a:ext uri="{FF2B5EF4-FFF2-40B4-BE49-F238E27FC236}">
                <a16:creationId xmlns:a16="http://schemas.microsoft.com/office/drawing/2014/main" id="{CA9A1989-33FC-84DE-1CB0-CBAAAC4F1A63}"/>
              </a:ext>
            </a:extLst>
          </p:cNvPr>
          <p:cNvPicPr>
            <a:picLocks noChangeAspect="1"/>
          </p:cNvPicPr>
          <p:nvPr/>
        </p:nvPicPr>
        <p:blipFill>
          <a:blip r:embed="rId9"/>
          <a:stretch>
            <a:fillRect/>
          </a:stretch>
        </p:blipFill>
        <p:spPr>
          <a:xfrm>
            <a:off x="8094740" y="1963079"/>
            <a:ext cx="9932252" cy="1579756"/>
          </a:xfrm>
          <a:prstGeom prst="rect">
            <a:avLst/>
          </a:prstGeom>
        </p:spPr>
      </p:pic>
      <p:pic>
        <p:nvPicPr>
          <p:cNvPr id="53" name="Picture 52" descr="A screenshot of a computer&#10;&#10;Description automatically generated">
            <a:extLst>
              <a:ext uri="{FF2B5EF4-FFF2-40B4-BE49-F238E27FC236}">
                <a16:creationId xmlns:a16="http://schemas.microsoft.com/office/drawing/2014/main" id="{2C59BBF4-E1D9-945B-F8BC-DD91E067D3B5}"/>
              </a:ext>
            </a:extLst>
          </p:cNvPr>
          <p:cNvPicPr>
            <a:picLocks noChangeAspect="1"/>
          </p:cNvPicPr>
          <p:nvPr/>
        </p:nvPicPr>
        <p:blipFill>
          <a:blip r:embed="rId10"/>
          <a:stretch>
            <a:fillRect/>
          </a:stretch>
        </p:blipFill>
        <p:spPr>
          <a:xfrm>
            <a:off x="8090674" y="4085992"/>
            <a:ext cx="9661602" cy="2379856"/>
          </a:xfrm>
          <a:prstGeom prst="rect">
            <a:avLst/>
          </a:prstGeom>
        </p:spPr>
      </p:pic>
      <p:pic>
        <p:nvPicPr>
          <p:cNvPr id="54" name="Picture 53" descr="A screenshot of a computer&#10;&#10;Description automatically generated">
            <a:extLst>
              <a:ext uri="{FF2B5EF4-FFF2-40B4-BE49-F238E27FC236}">
                <a16:creationId xmlns:a16="http://schemas.microsoft.com/office/drawing/2014/main" id="{688E34DD-1087-621F-FB22-0C8C9C8BD58B}"/>
              </a:ext>
            </a:extLst>
          </p:cNvPr>
          <p:cNvPicPr>
            <a:picLocks noChangeAspect="1"/>
          </p:cNvPicPr>
          <p:nvPr/>
        </p:nvPicPr>
        <p:blipFill>
          <a:blip r:embed="rId11"/>
          <a:stretch>
            <a:fillRect/>
          </a:stretch>
        </p:blipFill>
        <p:spPr>
          <a:xfrm>
            <a:off x="8096482" y="6813279"/>
            <a:ext cx="8548803" cy="21245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sp>
        <p:nvSpPr>
          <p:cNvPr id="2" name="Freeform 2"/>
          <p:cNvSpPr/>
          <p:nvPr/>
        </p:nvSpPr>
        <p:spPr>
          <a:xfrm>
            <a:off x="-413478" y="0"/>
            <a:ext cx="19114956" cy="10636864"/>
          </a:xfrm>
          <a:custGeom>
            <a:avLst/>
            <a:gdLst/>
            <a:ahLst/>
            <a:cxnLst/>
            <a:rect l="l" t="t" r="r" b="b"/>
            <a:pathLst>
              <a:path w="19114956" h="10636864">
                <a:moveTo>
                  <a:pt x="0" y="0"/>
                </a:moveTo>
                <a:lnTo>
                  <a:pt x="19114956" y="0"/>
                </a:lnTo>
                <a:lnTo>
                  <a:pt x="19114956" y="10636864"/>
                </a:lnTo>
                <a:lnTo>
                  <a:pt x="0" y="10636864"/>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CA"/>
          </a:p>
        </p:txBody>
      </p:sp>
      <p:sp>
        <p:nvSpPr>
          <p:cNvPr id="12" name="TextBox 12"/>
          <p:cNvSpPr txBox="1"/>
          <p:nvPr/>
        </p:nvSpPr>
        <p:spPr>
          <a:xfrm>
            <a:off x="697493" y="224611"/>
            <a:ext cx="15557326" cy="1828800"/>
          </a:xfrm>
          <a:prstGeom prst="rect">
            <a:avLst/>
          </a:prstGeom>
        </p:spPr>
        <p:txBody>
          <a:bodyPr lIns="0" tIns="0" rIns="0" bIns="0" rtlCol="0" anchor="t">
            <a:spAutoFit/>
          </a:bodyPr>
          <a:lstStyle/>
          <a:p>
            <a:pPr algn="ctr">
              <a:lnSpc>
                <a:spcPts val="14403"/>
              </a:lnSpc>
              <a:spcBef>
                <a:spcPct val="0"/>
              </a:spcBef>
            </a:pPr>
            <a:r>
              <a:rPr lang="en-US" sz="12000">
                <a:solidFill>
                  <a:srgbClr val="FFFFFF"/>
                </a:solidFill>
                <a:latin typeface="Teko"/>
                <a:ea typeface="Teko"/>
                <a:cs typeface="Teko"/>
                <a:sym typeface="Teko"/>
              </a:rPr>
              <a:t>Architecture </a:t>
            </a:r>
            <a:endParaRPr lang="en-US" sz="12000" u="none" strike="noStrike">
              <a:solidFill>
                <a:srgbClr val="FFFFFF"/>
              </a:solidFill>
              <a:latin typeface="Teko"/>
              <a:ea typeface="Teko"/>
              <a:cs typeface="Teko"/>
            </a:endParaRPr>
          </a:p>
        </p:txBody>
      </p:sp>
      <p:sp>
        <p:nvSpPr>
          <p:cNvPr id="21" name="Freeform 21"/>
          <p:cNvSpPr/>
          <p:nvPr/>
        </p:nvSpPr>
        <p:spPr>
          <a:xfrm rot="5400000">
            <a:off x="-106720" y="7621974"/>
            <a:ext cx="3748294" cy="804179"/>
          </a:xfrm>
          <a:custGeom>
            <a:avLst/>
            <a:gdLst/>
            <a:ahLst/>
            <a:cxnLst/>
            <a:rect l="l" t="t" r="r" b="b"/>
            <a:pathLst>
              <a:path w="3748294" h="804179">
                <a:moveTo>
                  <a:pt x="0" y="0"/>
                </a:moveTo>
                <a:lnTo>
                  <a:pt x="3748294" y="0"/>
                </a:lnTo>
                <a:lnTo>
                  <a:pt x="3748294" y="804180"/>
                </a:lnTo>
                <a:lnTo>
                  <a:pt x="0" y="8041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22" name="Freeform 22"/>
          <p:cNvSpPr/>
          <p:nvPr/>
        </p:nvSpPr>
        <p:spPr>
          <a:xfrm>
            <a:off x="14321460" y="1409121"/>
            <a:ext cx="7315200" cy="1542842"/>
          </a:xfrm>
          <a:custGeom>
            <a:avLst/>
            <a:gdLst/>
            <a:ahLst/>
            <a:cxnLst/>
            <a:rect l="l" t="t" r="r" b="b"/>
            <a:pathLst>
              <a:path w="7315200" h="1542842">
                <a:moveTo>
                  <a:pt x="0" y="0"/>
                </a:moveTo>
                <a:lnTo>
                  <a:pt x="7315200" y="0"/>
                </a:lnTo>
                <a:lnTo>
                  <a:pt x="7315200" y="1542843"/>
                </a:lnTo>
                <a:lnTo>
                  <a:pt x="0" y="154284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sp>
        <p:nvSpPr>
          <p:cNvPr id="23" name="Freeform 23"/>
          <p:cNvSpPr/>
          <p:nvPr/>
        </p:nvSpPr>
        <p:spPr>
          <a:xfrm>
            <a:off x="-3177640" y="1142276"/>
            <a:ext cx="7315200" cy="1542842"/>
          </a:xfrm>
          <a:custGeom>
            <a:avLst/>
            <a:gdLst/>
            <a:ahLst/>
            <a:cxnLst/>
            <a:rect l="l" t="t" r="r" b="b"/>
            <a:pathLst>
              <a:path w="7315200" h="1542842">
                <a:moveTo>
                  <a:pt x="0" y="0"/>
                </a:moveTo>
                <a:lnTo>
                  <a:pt x="7315200" y="0"/>
                </a:lnTo>
                <a:lnTo>
                  <a:pt x="7315200" y="1542842"/>
                </a:lnTo>
                <a:lnTo>
                  <a:pt x="0" y="15428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CA"/>
          </a:p>
        </p:txBody>
      </p:sp>
      <p:pic>
        <p:nvPicPr>
          <p:cNvPr id="3" name="Picture 2" descr="A diagram of blockchain storage&#10;&#10;Description automatically generated">
            <a:extLst>
              <a:ext uri="{FF2B5EF4-FFF2-40B4-BE49-F238E27FC236}">
                <a16:creationId xmlns:a16="http://schemas.microsoft.com/office/drawing/2014/main" id="{0E84BC1E-AE3D-3E1B-C2CA-2E702E72039A}"/>
              </a:ext>
            </a:extLst>
          </p:cNvPr>
          <p:cNvPicPr>
            <a:picLocks noChangeAspect="1"/>
          </p:cNvPicPr>
          <p:nvPr/>
        </p:nvPicPr>
        <p:blipFill>
          <a:blip r:embed="rId8"/>
          <a:stretch>
            <a:fillRect/>
          </a:stretch>
        </p:blipFill>
        <p:spPr>
          <a:xfrm>
            <a:off x="3752180" y="2175941"/>
            <a:ext cx="10180450" cy="71236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10548981" y="452860"/>
            <a:ext cx="7209257" cy="12398749"/>
            <a:chOff x="0" y="0"/>
            <a:chExt cx="9612342" cy="12398749"/>
          </a:xfrm>
        </p:grpSpPr>
        <p:sp>
          <p:nvSpPr>
            <p:cNvPr id="3" name="AutoShape 3"/>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4" name="AutoShape 4"/>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5" name="AutoShape 5"/>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6" name="Group 6"/>
            <p:cNvGrpSpPr/>
            <p:nvPr/>
          </p:nvGrpSpPr>
          <p:grpSpPr>
            <a:xfrm>
              <a:off x="0" y="0"/>
              <a:ext cx="254673" cy="25467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0" y="12144076"/>
              <a:ext cx="254673" cy="25467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grpSp>
        <p:nvGrpSpPr>
          <p:cNvPr id="12" name="Group 12"/>
          <p:cNvGrpSpPr/>
          <p:nvPr/>
        </p:nvGrpSpPr>
        <p:grpSpPr>
          <a:xfrm>
            <a:off x="1028700" y="3460673"/>
            <a:ext cx="16230600" cy="5797627"/>
            <a:chOff x="0" y="0"/>
            <a:chExt cx="21640800" cy="7730169"/>
          </a:xfrm>
        </p:grpSpPr>
        <p:pic>
          <p:nvPicPr>
            <p:cNvPr id="13" name="Picture 13"/>
            <p:cNvPicPr>
              <a:picLocks noChangeAspect="1"/>
            </p:cNvPicPr>
            <p:nvPr/>
          </p:nvPicPr>
          <p:blipFill>
            <a:blip r:embed="rId2"/>
            <a:srcRect l="19259" r="19259"/>
            <a:stretch>
              <a:fillRect/>
            </a:stretch>
          </p:blipFill>
          <p:spPr>
            <a:xfrm>
              <a:off x="0" y="0"/>
              <a:ext cx="7128933" cy="7730169"/>
            </a:xfrm>
            <a:prstGeom prst="rect">
              <a:avLst/>
            </a:prstGeom>
          </p:spPr>
        </p:pic>
        <p:pic>
          <p:nvPicPr>
            <p:cNvPr id="14" name="Picture 14"/>
            <p:cNvPicPr>
              <a:picLocks noChangeAspect="1"/>
            </p:cNvPicPr>
            <p:nvPr/>
          </p:nvPicPr>
          <p:blipFill>
            <a:blip r:embed="rId3"/>
            <a:srcRect l="19259" r="19259"/>
            <a:stretch>
              <a:fillRect/>
            </a:stretch>
          </p:blipFill>
          <p:spPr>
            <a:xfrm>
              <a:off x="7255933" y="0"/>
              <a:ext cx="7128933" cy="7730169"/>
            </a:xfrm>
            <a:prstGeom prst="rect">
              <a:avLst/>
            </a:prstGeom>
          </p:spPr>
        </p:pic>
        <p:pic>
          <p:nvPicPr>
            <p:cNvPr id="15" name="Picture 15"/>
            <p:cNvPicPr>
              <a:picLocks noChangeAspect="1"/>
            </p:cNvPicPr>
            <p:nvPr/>
          </p:nvPicPr>
          <p:blipFill>
            <a:blip r:embed="rId4"/>
            <a:srcRect l="19259" r="19259"/>
            <a:stretch>
              <a:fillRect/>
            </a:stretch>
          </p:blipFill>
          <p:spPr>
            <a:xfrm>
              <a:off x="14511867" y="0"/>
              <a:ext cx="7128933" cy="7730169"/>
            </a:xfrm>
            <a:prstGeom prst="rect">
              <a:avLst/>
            </a:prstGeom>
          </p:spPr>
        </p:pic>
      </p:grpSp>
      <p:sp>
        <p:nvSpPr>
          <p:cNvPr id="16" name="TextBox 16"/>
          <p:cNvSpPr txBox="1"/>
          <p:nvPr/>
        </p:nvSpPr>
        <p:spPr>
          <a:xfrm>
            <a:off x="2440642" y="1168637"/>
            <a:ext cx="7729031" cy="1828800"/>
          </a:xfrm>
          <a:prstGeom prst="rect">
            <a:avLst/>
          </a:prstGeom>
        </p:spPr>
        <p:txBody>
          <a:bodyPr lIns="0" tIns="0" rIns="0" bIns="0" rtlCol="0" anchor="t">
            <a:spAutoFit/>
          </a:bodyPr>
          <a:lstStyle/>
          <a:p>
            <a:pPr marL="0" lvl="0" indent="0" algn="l">
              <a:lnSpc>
                <a:spcPts val="14403"/>
              </a:lnSpc>
              <a:spcBef>
                <a:spcPct val="0"/>
              </a:spcBef>
            </a:pPr>
            <a:r>
              <a:rPr lang="en-US" sz="12000">
                <a:solidFill>
                  <a:srgbClr val="FFFFFF"/>
                </a:solidFill>
                <a:latin typeface="Teko"/>
                <a:ea typeface="Teko"/>
                <a:cs typeface="Teko"/>
              </a:rPr>
              <a:t>Demo</a:t>
            </a:r>
            <a:endParaRPr lang="en-US" sz="12000" u="none" strike="noStrike">
              <a:solidFill>
                <a:srgbClr val="FFFFFF"/>
              </a:solidFill>
              <a:latin typeface="Teko"/>
              <a:ea typeface="Teko"/>
              <a:cs typeface="Teko"/>
            </a:endParaRPr>
          </a:p>
        </p:txBody>
      </p:sp>
      <p:sp>
        <p:nvSpPr>
          <p:cNvPr id="24" name="Freeform 24"/>
          <p:cNvSpPr/>
          <p:nvPr/>
        </p:nvSpPr>
        <p:spPr>
          <a:xfrm rot="-10800000">
            <a:off x="9078476" y="875846"/>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sp>
        <p:nvSpPr>
          <p:cNvPr id="25" name="Freeform 25"/>
          <p:cNvSpPr/>
          <p:nvPr/>
        </p:nvSpPr>
        <p:spPr>
          <a:xfrm rot="-10800000">
            <a:off x="-3657600" y="8561538"/>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CA"/>
          </a:p>
        </p:txBody>
      </p:sp>
      <p:sp>
        <p:nvSpPr>
          <p:cNvPr id="26" name="Freeform 26"/>
          <p:cNvSpPr/>
          <p:nvPr/>
        </p:nvSpPr>
        <p:spPr>
          <a:xfrm rot="-10800000">
            <a:off x="15177930" y="7764427"/>
            <a:ext cx="7315200" cy="2380765"/>
          </a:xfrm>
          <a:custGeom>
            <a:avLst/>
            <a:gdLst/>
            <a:ahLst/>
            <a:cxnLst/>
            <a:rect l="l" t="t" r="r" b="b"/>
            <a:pathLst>
              <a:path w="7315200" h="2380765">
                <a:moveTo>
                  <a:pt x="0" y="0"/>
                </a:moveTo>
                <a:lnTo>
                  <a:pt x="7315200" y="0"/>
                </a:lnTo>
                <a:lnTo>
                  <a:pt x="7315200" y="2380765"/>
                </a:lnTo>
                <a:lnTo>
                  <a:pt x="0" y="238076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CA"/>
          </a:p>
        </p:txBody>
      </p:sp>
      <p:grpSp>
        <p:nvGrpSpPr>
          <p:cNvPr id="27" name="Group 27"/>
          <p:cNvGrpSpPr/>
          <p:nvPr/>
        </p:nvGrpSpPr>
        <p:grpSpPr>
          <a:xfrm rot="5400000">
            <a:off x="-391623" y="6154589"/>
            <a:ext cx="2809881" cy="409797"/>
            <a:chOff x="0" y="-47625"/>
            <a:chExt cx="812800" cy="118539"/>
          </a:xfrm>
        </p:grpSpPr>
        <p:sp>
          <p:nvSpPr>
            <p:cNvPr id="28" name="Freeform 28"/>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06D59F"/>
            </a:solidFill>
          </p:spPr>
          <p:txBody>
            <a:bodyPr/>
            <a:lstStyle/>
            <a:p>
              <a:endParaRPr lang="en-CA"/>
            </a:p>
          </p:txBody>
        </p:sp>
        <p:sp>
          <p:nvSpPr>
            <p:cNvPr id="29" name="TextBox 29"/>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rot="5400000">
            <a:off x="16059257" y="6154589"/>
            <a:ext cx="2809881" cy="409797"/>
            <a:chOff x="0" y="-47625"/>
            <a:chExt cx="812800" cy="118539"/>
          </a:xfrm>
        </p:grpSpPr>
        <p:sp>
          <p:nvSpPr>
            <p:cNvPr id="31" name="Freeform 31"/>
            <p:cNvSpPr/>
            <p:nvPr/>
          </p:nvSpPr>
          <p:spPr>
            <a:xfrm>
              <a:off x="0" y="0"/>
              <a:ext cx="812800" cy="70914"/>
            </a:xfrm>
            <a:custGeom>
              <a:avLst/>
              <a:gdLst/>
              <a:ahLst/>
              <a:cxnLst/>
              <a:rect l="l" t="t" r="r" b="b"/>
              <a:pathLst>
                <a:path w="812800" h="70914">
                  <a:moveTo>
                    <a:pt x="0" y="0"/>
                  </a:moveTo>
                  <a:lnTo>
                    <a:pt x="812800" y="0"/>
                  </a:lnTo>
                  <a:lnTo>
                    <a:pt x="812800" y="70914"/>
                  </a:lnTo>
                  <a:lnTo>
                    <a:pt x="0" y="70914"/>
                  </a:lnTo>
                  <a:close/>
                </a:path>
              </a:pathLst>
            </a:custGeom>
            <a:solidFill>
              <a:srgbClr val="06D59F"/>
            </a:solidFill>
          </p:spPr>
          <p:txBody>
            <a:bodyPr/>
            <a:lstStyle/>
            <a:p>
              <a:endParaRPr lang="en-CA"/>
            </a:p>
          </p:txBody>
        </p:sp>
        <p:sp>
          <p:nvSpPr>
            <p:cNvPr id="32" name="TextBox 32"/>
            <p:cNvSpPr txBox="1"/>
            <p:nvPr/>
          </p:nvSpPr>
          <p:spPr>
            <a:xfrm>
              <a:off x="0" y="-47625"/>
              <a:ext cx="812800" cy="118539"/>
            </a:xfrm>
            <a:prstGeom prst="rect">
              <a:avLst/>
            </a:prstGeom>
          </p:spPr>
          <p:txBody>
            <a:bodyPr lIns="50800" tIns="50800" rIns="50800" bIns="50800" rtlCol="0" anchor="ctr"/>
            <a:lstStyle/>
            <a:p>
              <a:pPr algn="ctr">
                <a:lnSpc>
                  <a:spcPts val="3359"/>
                </a:lnSpc>
              </a:pPr>
              <a:endParaRPr/>
            </a:p>
          </p:txBody>
        </p:sp>
      </p:grpSp>
      <p:sp>
        <p:nvSpPr>
          <p:cNvPr id="33" name="Freeform 33"/>
          <p:cNvSpPr/>
          <p:nvPr/>
        </p:nvSpPr>
        <p:spPr>
          <a:xfrm rot="-1220387">
            <a:off x="4646571" y="6755551"/>
            <a:ext cx="3323064" cy="1444022"/>
          </a:xfrm>
          <a:custGeom>
            <a:avLst/>
            <a:gdLst/>
            <a:ahLst/>
            <a:cxnLst/>
            <a:rect l="l" t="t" r="r" b="b"/>
            <a:pathLst>
              <a:path w="3323064" h="1444022">
                <a:moveTo>
                  <a:pt x="0" y="0"/>
                </a:moveTo>
                <a:lnTo>
                  <a:pt x="3323064" y="0"/>
                </a:lnTo>
                <a:lnTo>
                  <a:pt x="3323064" y="1444023"/>
                </a:lnTo>
                <a:lnTo>
                  <a:pt x="0" y="144402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CA"/>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18" name="Group 18"/>
          <p:cNvGrpSpPr/>
          <p:nvPr/>
        </p:nvGrpSpPr>
        <p:grpSpPr>
          <a:xfrm>
            <a:off x="10548981" y="452860"/>
            <a:ext cx="7209257" cy="12398749"/>
            <a:chOff x="0" y="0"/>
            <a:chExt cx="9612342" cy="12398749"/>
          </a:xfrm>
        </p:grpSpPr>
        <p:sp>
          <p:nvSpPr>
            <p:cNvPr id="19" name="AutoShape 19"/>
            <p:cNvSpPr/>
            <p:nvPr/>
          </p:nvSpPr>
          <p:spPr>
            <a:xfrm>
              <a:off x="127336" y="127336"/>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0" name="AutoShape 20"/>
            <p:cNvSpPr/>
            <p:nvPr/>
          </p:nvSpPr>
          <p:spPr>
            <a:xfrm>
              <a:off x="127336" y="12271412"/>
              <a:ext cx="9485006" cy="0"/>
            </a:xfrm>
            <a:prstGeom prst="line">
              <a:avLst/>
            </a:prstGeom>
            <a:ln w="50800" cap="flat">
              <a:solidFill>
                <a:srgbClr val="FFFFFF"/>
              </a:solidFill>
              <a:prstDash val="solid"/>
              <a:headEnd type="none" w="sm" len="sm"/>
              <a:tailEnd type="none" w="sm" len="sm"/>
            </a:ln>
          </p:spPr>
          <p:txBody>
            <a:bodyPr/>
            <a:lstStyle/>
            <a:p>
              <a:endParaRPr lang="en-CA"/>
            </a:p>
          </p:txBody>
        </p:sp>
        <p:sp>
          <p:nvSpPr>
            <p:cNvPr id="21" name="AutoShape 21"/>
            <p:cNvSpPr/>
            <p:nvPr/>
          </p:nvSpPr>
          <p:spPr>
            <a:xfrm>
              <a:off x="9612342" y="127336"/>
              <a:ext cx="0" cy="12144076"/>
            </a:xfrm>
            <a:prstGeom prst="line">
              <a:avLst/>
            </a:prstGeom>
            <a:ln w="50800" cap="flat">
              <a:solidFill>
                <a:srgbClr val="FFFFFF"/>
              </a:solidFill>
              <a:prstDash val="solid"/>
              <a:headEnd type="none" w="sm" len="sm"/>
              <a:tailEnd type="none" w="sm" len="sm"/>
            </a:ln>
          </p:spPr>
          <p:txBody>
            <a:bodyPr/>
            <a:lstStyle/>
            <a:p>
              <a:endParaRPr lang="en-CA"/>
            </a:p>
          </p:txBody>
        </p:sp>
        <p:grpSp>
          <p:nvGrpSpPr>
            <p:cNvPr id="22" name="Group 22"/>
            <p:cNvGrpSpPr/>
            <p:nvPr/>
          </p:nvGrpSpPr>
          <p:grpSpPr>
            <a:xfrm>
              <a:off x="0" y="0"/>
              <a:ext cx="254673" cy="254673"/>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5" name="Group 25"/>
            <p:cNvGrpSpPr/>
            <p:nvPr/>
          </p:nvGrpSpPr>
          <p:grpSpPr>
            <a:xfrm>
              <a:off x="0" y="12144076"/>
              <a:ext cx="254673" cy="254673"/>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CA"/>
              </a:p>
            </p:txBody>
          </p:sp>
          <p:sp>
            <p:nvSpPr>
              <p:cNvPr id="27" name="TextBox 2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grpSp>
        <p:nvGrpSpPr>
          <p:cNvPr id="28" name="Group 28"/>
          <p:cNvGrpSpPr/>
          <p:nvPr/>
        </p:nvGrpSpPr>
        <p:grpSpPr>
          <a:xfrm>
            <a:off x="9669174" y="1776814"/>
            <a:ext cx="6901121" cy="6901121"/>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00" r="-25000"/>
              </a:stretch>
            </a:blipFill>
            <a:ln w="38100" cap="sq">
              <a:solidFill>
                <a:srgbClr val="5CE1E6"/>
              </a:solidFill>
              <a:prstDash val="solid"/>
              <a:miter/>
            </a:ln>
          </p:spPr>
          <p:txBody>
            <a:bodyPr/>
            <a:lstStyle/>
            <a:p>
              <a:endParaRPr lang="en-CA"/>
            </a:p>
          </p:txBody>
        </p:sp>
      </p:grpSp>
      <p:sp>
        <p:nvSpPr>
          <p:cNvPr id="30" name="TextBox 30"/>
          <p:cNvSpPr txBox="1"/>
          <p:nvPr/>
        </p:nvSpPr>
        <p:spPr>
          <a:xfrm>
            <a:off x="558873" y="1143064"/>
            <a:ext cx="5562600" cy="1846659"/>
          </a:xfrm>
          <a:prstGeom prst="rect">
            <a:avLst/>
          </a:prstGeom>
        </p:spPr>
        <p:txBody>
          <a:bodyPr lIns="0" tIns="0" rIns="0" bIns="0" rtlCol="0" anchor="t">
            <a:spAutoFit/>
          </a:bodyPr>
          <a:lstStyle/>
          <a:p>
            <a:pPr>
              <a:lnSpc>
                <a:spcPts val="14403"/>
              </a:lnSpc>
              <a:spcBef>
                <a:spcPct val="0"/>
              </a:spcBef>
            </a:pPr>
            <a:r>
              <a:rPr lang="en-US" sz="12000" dirty="0">
                <a:solidFill>
                  <a:srgbClr val="FFFFFF"/>
                </a:solidFill>
                <a:latin typeface="Teko"/>
                <a:ea typeface="Teko"/>
                <a:cs typeface="Teko"/>
                <a:sym typeface="Teko"/>
              </a:rPr>
              <a:t>THANK YOU </a:t>
            </a:r>
            <a:endParaRPr lang="en-US" sz="12000" u="none" strike="noStrike" dirty="0">
              <a:solidFill>
                <a:srgbClr val="FFFFFF"/>
              </a:solidFill>
              <a:latin typeface="Teko"/>
              <a:ea typeface="Teko"/>
              <a:cs typeface="Teko"/>
            </a:endParaRPr>
          </a:p>
        </p:txBody>
      </p:sp>
      <p:sp>
        <p:nvSpPr>
          <p:cNvPr id="37" name="Freeform 37"/>
          <p:cNvSpPr/>
          <p:nvPr/>
        </p:nvSpPr>
        <p:spPr>
          <a:xfrm>
            <a:off x="3810000" y="9008216"/>
            <a:ext cx="7315200" cy="1542842"/>
          </a:xfrm>
          <a:custGeom>
            <a:avLst/>
            <a:gdLst/>
            <a:ahLst/>
            <a:cxnLst/>
            <a:rect l="l" t="t" r="r" b="b"/>
            <a:pathLst>
              <a:path w="7315200" h="1542842">
                <a:moveTo>
                  <a:pt x="0" y="0"/>
                </a:moveTo>
                <a:lnTo>
                  <a:pt x="7315200" y="0"/>
                </a:lnTo>
                <a:lnTo>
                  <a:pt x="7315200" y="1542843"/>
                </a:lnTo>
                <a:lnTo>
                  <a:pt x="0" y="154284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
        <p:nvSpPr>
          <p:cNvPr id="38" name="Freeform 38"/>
          <p:cNvSpPr/>
          <p:nvPr/>
        </p:nvSpPr>
        <p:spPr>
          <a:xfrm>
            <a:off x="5486400" y="-393014"/>
            <a:ext cx="7315200" cy="1542842"/>
          </a:xfrm>
          <a:custGeom>
            <a:avLst/>
            <a:gdLst/>
            <a:ahLst/>
            <a:cxnLst/>
            <a:rect l="l" t="t" r="r" b="b"/>
            <a:pathLst>
              <a:path w="7315200" h="1542842">
                <a:moveTo>
                  <a:pt x="0" y="0"/>
                </a:moveTo>
                <a:lnTo>
                  <a:pt x="7315200" y="0"/>
                </a:lnTo>
                <a:lnTo>
                  <a:pt x="7315200" y="1542842"/>
                </a:lnTo>
                <a:lnTo>
                  <a:pt x="0" y="154284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CA"/>
          </a:p>
        </p:txBody>
      </p:sp>
      <p:pic>
        <p:nvPicPr>
          <p:cNvPr id="2" name="Picture 1" descr="A qr code with black squares&#10;&#10;Description automatically generated">
            <a:extLst>
              <a:ext uri="{FF2B5EF4-FFF2-40B4-BE49-F238E27FC236}">
                <a16:creationId xmlns:a16="http://schemas.microsoft.com/office/drawing/2014/main" id="{A3EF713A-41F8-C8DA-7637-9E65D09A1C07}"/>
              </a:ext>
            </a:extLst>
          </p:cNvPr>
          <p:cNvPicPr>
            <a:picLocks noChangeAspect="1"/>
          </p:cNvPicPr>
          <p:nvPr/>
        </p:nvPicPr>
        <p:blipFill>
          <a:blip r:embed="rId7"/>
          <a:stretch>
            <a:fillRect/>
          </a:stretch>
        </p:blipFill>
        <p:spPr>
          <a:xfrm>
            <a:off x="651882" y="4828129"/>
            <a:ext cx="4076700" cy="4143375"/>
          </a:xfrm>
          <a:prstGeom prst="rect">
            <a:avLst/>
          </a:prstGeom>
        </p:spPr>
      </p:pic>
      <p:sp>
        <p:nvSpPr>
          <p:cNvPr id="3" name="TextBox 30">
            <a:extLst>
              <a:ext uri="{FF2B5EF4-FFF2-40B4-BE49-F238E27FC236}">
                <a16:creationId xmlns:a16="http://schemas.microsoft.com/office/drawing/2014/main" id="{AEAC49B7-7E92-322F-7529-C42234ED9EB3}"/>
              </a:ext>
            </a:extLst>
          </p:cNvPr>
          <p:cNvSpPr txBox="1"/>
          <p:nvPr/>
        </p:nvSpPr>
        <p:spPr>
          <a:xfrm>
            <a:off x="656445" y="3136344"/>
            <a:ext cx="5562600" cy="1692771"/>
          </a:xfrm>
          <a:prstGeom prst="rect">
            <a:avLst/>
          </a:prstGeom>
        </p:spPr>
        <p:txBody>
          <a:bodyPr lIns="0" tIns="0" rIns="0" bIns="0" rtlCol="0" anchor="t">
            <a:spAutoFit/>
          </a:bodyPr>
          <a:lstStyle/>
          <a:p>
            <a:pPr>
              <a:lnSpc>
                <a:spcPts val="14403"/>
              </a:lnSpc>
              <a:spcBef>
                <a:spcPct val="0"/>
              </a:spcBef>
            </a:pPr>
            <a:r>
              <a:rPr lang="en-US" sz="8000" dirty="0">
                <a:solidFill>
                  <a:srgbClr val="FFFFFF"/>
                </a:solidFill>
                <a:latin typeface="Teko"/>
                <a:ea typeface="Teko"/>
                <a:cs typeface="Teko"/>
              </a:rPr>
              <a:t>Contact us </a:t>
            </a:r>
            <a:endParaRPr lang="en-US" sz="8000" u="none" strike="noStrike" dirty="0">
              <a:solidFill>
                <a:srgbClr val="FFFFFF"/>
              </a:solidFill>
              <a:latin typeface="Teko"/>
              <a:ea typeface="Teko"/>
              <a:cs typeface="Tek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Copia de Introduction to Cyber Crime Slides   </dc:title>
  <cp:revision>21</cp:revision>
  <dcterms:created xsi:type="dcterms:W3CDTF">2006-08-16T00:00:00Z</dcterms:created>
  <dcterms:modified xsi:type="dcterms:W3CDTF">2024-08-14T20:36:46Z</dcterms:modified>
  <dc:identifier>DAGNkgiJOOw</dc:identifier>
</cp:coreProperties>
</file>